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57" r:id="rId3"/>
    <p:sldId id="258" r:id="rId4"/>
    <p:sldId id="259" r:id="rId5"/>
    <p:sldId id="260" r:id="rId6"/>
    <p:sldId id="261" r:id="rId7"/>
    <p:sldId id="262" r:id="rId8"/>
    <p:sldId id="285" r:id="rId9"/>
    <p:sldId id="292" r:id="rId10"/>
    <p:sldId id="293" r:id="rId11"/>
    <p:sldId id="294" r:id="rId12"/>
    <p:sldId id="286" r:id="rId13"/>
    <p:sldId id="287" r:id="rId14"/>
    <p:sldId id="296" r:id="rId15"/>
    <p:sldId id="289" r:id="rId16"/>
    <p:sldId id="295" r:id="rId17"/>
    <p:sldId id="280" r:id="rId18"/>
    <p:sldId id="298" r:id="rId19"/>
    <p:sldId id="263" r:id="rId20"/>
    <p:sldId id="264" r:id="rId21"/>
    <p:sldId id="265" r:id="rId22"/>
    <p:sldId id="266" r:id="rId23"/>
    <p:sldId id="267" r:id="rId24"/>
    <p:sldId id="268" r:id="rId25"/>
    <p:sldId id="270" r:id="rId26"/>
    <p:sldId id="299" r:id="rId27"/>
    <p:sldId id="275" r:id="rId28"/>
    <p:sldId id="276" r:id="rId29"/>
    <p:sldId id="278" r:id="rId30"/>
    <p:sldId id="269" r:id="rId31"/>
    <p:sldId id="300" r:id="rId32"/>
    <p:sldId id="271" r:id="rId33"/>
    <p:sldId id="272" r:id="rId34"/>
    <p:sldId id="273" r:id="rId35"/>
    <p:sldId id="274" r:id="rId36"/>
    <p:sldId id="301" r:id="rId37"/>
    <p:sldId id="302" r:id="rId38"/>
    <p:sldId id="303" r:id="rId39"/>
    <p:sldId id="304" r:id="rId40"/>
    <p:sldId id="305" r:id="rId41"/>
    <p:sldId id="306" r:id="rId42"/>
    <p:sldId id="307" r:id="rId43"/>
    <p:sldId id="308" r:id="rId44"/>
    <p:sldId id="310" r:id="rId45"/>
    <p:sldId id="311" r:id="rId46"/>
    <p:sldId id="312" r:id="rId47"/>
    <p:sldId id="313" r:id="rId48"/>
    <p:sldId id="277" r:id="rId49"/>
    <p:sldId id="314" r:id="rId50"/>
    <p:sldId id="279" r:id="rId51"/>
    <p:sldId id="315" r:id="rId52"/>
    <p:sldId id="317" r:id="rId53"/>
    <p:sldId id="318" r:id="rId54"/>
    <p:sldId id="319" r:id="rId55"/>
    <p:sldId id="320" r:id="rId56"/>
    <p:sldId id="321" r:id="rId57"/>
    <p:sldId id="322" r:id="rId58"/>
    <p:sldId id="323" r:id="rId59"/>
    <p:sldId id="324" r:id="rId60"/>
    <p:sldId id="325" r:id="rId61"/>
    <p:sldId id="337" r:id="rId62"/>
    <p:sldId id="338" r:id="rId63"/>
    <p:sldId id="339" r:id="rId64"/>
    <p:sldId id="340" r:id="rId65"/>
    <p:sldId id="341" r:id="rId66"/>
    <p:sldId id="342" r:id="rId67"/>
    <p:sldId id="343" r:id="rId68"/>
    <p:sldId id="344" r:id="rId69"/>
    <p:sldId id="345" r:id="rId70"/>
    <p:sldId id="346" r:id="rId71"/>
    <p:sldId id="347" r:id="rId72"/>
    <p:sldId id="355" r:id="rId73"/>
    <p:sldId id="356" r:id="rId74"/>
    <p:sldId id="391" r:id="rId75"/>
    <p:sldId id="392" r:id="rId76"/>
    <p:sldId id="290" r:id="rId77"/>
    <p:sldId id="394" r:id="rId78"/>
    <p:sldId id="395" r:id="rId79"/>
    <p:sldId id="396" r:id="rId80"/>
    <p:sldId id="397" r:id="rId81"/>
    <p:sldId id="398" r:id="rId82"/>
    <p:sldId id="291" r:id="rId83"/>
    <p:sldId id="288" r:id="rId84"/>
    <p:sldId id="399"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1" d="100"/>
          <a:sy n="21" d="100"/>
        </p:scale>
        <p:origin x="42"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diagrams/_rels/data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19.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svg"/><Relationship Id="rId1" Type="http://schemas.openxmlformats.org/officeDocument/2006/relationships/image" Target="../media/image11.png"/><Relationship Id="rId6" Type="http://schemas.openxmlformats.org/officeDocument/2006/relationships/image" Target="../media/image62.svg"/><Relationship Id="rId5" Type="http://schemas.openxmlformats.org/officeDocument/2006/relationships/image" Target="../media/image43.png"/><Relationship Id="rId10" Type="http://schemas.openxmlformats.org/officeDocument/2006/relationships/image" Target="../media/image66.svg"/><Relationship Id="rId4" Type="http://schemas.openxmlformats.org/officeDocument/2006/relationships/image" Target="../media/image61.svg"/><Relationship Id="rId9" Type="http://schemas.openxmlformats.org/officeDocument/2006/relationships/image" Target="../media/image65.png"/></Relationships>
</file>

<file path=ppt/diagrams/_rels/data2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svg"/><Relationship Id="rId1" Type="http://schemas.openxmlformats.org/officeDocument/2006/relationships/image" Target="../media/image11.png"/><Relationship Id="rId6" Type="http://schemas.openxmlformats.org/officeDocument/2006/relationships/image" Target="../media/image62.svg"/><Relationship Id="rId5" Type="http://schemas.openxmlformats.org/officeDocument/2006/relationships/image" Target="../media/image43.png"/><Relationship Id="rId10" Type="http://schemas.openxmlformats.org/officeDocument/2006/relationships/image" Target="../media/image66.svg"/><Relationship Id="rId4" Type="http://schemas.openxmlformats.org/officeDocument/2006/relationships/image" Target="../media/image61.svg"/><Relationship Id="rId9" Type="http://schemas.openxmlformats.org/officeDocument/2006/relationships/image" Target="../media/image65.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DB4966-BD0D-4F1C-A3AA-31D3473CA93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86341E1-21E4-42DE-B50E-32DEC12E2E71}">
      <dgm:prSet/>
      <dgm:spPr/>
      <dgm:t>
        <a:bodyPr/>
        <a:lstStyle/>
        <a:p>
          <a:pPr>
            <a:lnSpc>
              <a:spcPct val="100000"/>
            </a:lnSpc>
          </a:pPr>
          <a:r>
            <a:rPr lang="en-IN" dirty="0"/>
            <a:t>According to Murphy et al “Simply stated, communication is a two-way process of exchanging ideas or information”. </a:t>
          </a:r>
          <a:endParaRPr lang="en-US" dirty="0"/>
        </a:p>
      </dgm:t>
    </dgm:pt>
    <dgm:pt modelId="{DB4268C9-434B-4E37-B8E7-59EEE90FC983}" type="parTrans" cxnId="{4C1DD4F8-A29E-4F35-9F0C-863540D68E49}">
      <dgm:prSet/>
      <dgm:spPr/>
      <dgm:t>
        <a:bodyPr/>
        <a:lstStyle/>
        <a:p>
          <a:endParaRPr lang="en-US"/>
        </a:p>
      </dgm:t>
    </dgm:pt>
    <dgm:pt modelId="{5A47519B-A22C-4F29-A296-6C311BFEAC00}" type="sibTrans" cxnId="{4C1DD4F8-A29E-4F35-9F0C-863540D68E49}">
      <dgm:prSet/>
      <dgm:spPr/>
      <dgm:t>
        <a:bodyPr/>
        <a:lstStyle/>
        <a:p>
          <a:endParaRPr lang="en-US"/>
        </a:p>
      </dgm:t>
    </dgm:pt>
    <dgm:pt modelId="{62930F56-E5A6-4E47-846C-20EF7D81ED9A}">
      <dgm:prSet/>
      <dgm:spPr/>
      <dgm:t>
        <a:bodyPr/>
        <a:lstStyle/>
        <a:p>
          <a:pPr>
            <a:lnSpc>
              <a:spcPct val="100000"/>
            </a:lnSpc>
          </a:pPr>
          <a:r>
            <a:rPr lang="en-IN"/>
            <a:t>American Management Association says, “Communication is any behaviour that results in an exchange of meaning”. </a:t>
          </a:r>
          <a:endParaRPr lang="en-US"/>
        </a:p>
      </dgm:t>
    </dgm:pt>
    <dgm:pt modelId="{C580C4B4-1FAC-4B0A-B5E7-82C0D8A95573}" type="parTrans" cxnId="{29086717-998F-458F-A75E-2166EAE13FFD}">
      <dgm:prSet/>
      <dgm:spPr/>
      <dgm:t>
        <a:bodyPr/>
        <a:lstStyle/>
        <a:p>
          <a:endParaRPr lang="en-US"/>
        </a:p>
      </dgm:t>
    </dgm:pt>
    <dgm:pt modelId="{7B91B946-363C-47B5-ACC3-69DA5EE4ED99}" type="sibTrans" cxnId="{29086717-998F-458F-A75E-2166EAE13FFD}">
      <dgm:prSet/>
      <dgm:spPr/>
      <dgm:t>
        <a:bodyPr/>
        <a:lstStyle/>
        <a:p>
          <a:endParaRPr lang="en-US"/>
        </a:p>
      </dgm:t>
    </dgm:pt>
    <dgm:pt modelId="{6D9692AE-EAAC-48F4-B45A-B45241AD9001}">
      <dgm:prSet/>
      <dgm:spPr/>
      <dgm:t>
        <a:bodyPr/>
        <a:lstStyle/>
        <a:p>
          <a:pPr>
            <a:lnSpc>
              <a:spcPct val="100000"/>
            </a:lnSpc>
          </a:pPr>
          <a:r>
            <a:rPr lang="en-IN" i="1"/>
            <a:t>“Communication is the transmission and interchange of facts, ideas, feelings or course of action.”</a:t>
          </a:r>
          <a:r>
            <a:rPr lang="en-IN"/>
            <a:t> Behind Brown</a:t>
          </a:r>
          <a:endParaRPr lang="en-US"/>
        </a:p>
      </dgm:t>
    </dgm:pt>
    <dgm:pt modelId="{65D0AA91-2ED7-4761-B246-ED0198CED5E7}" type="parTrans" cxnId="{B729066F-6FBB-4B88-9055-3A001C54A7F3}">
      <dgm:prSet/>
      <dgm:spPr/>
      <dgm:t>
        <a:bodyPr/>
        <a:lstStyle/>
        <a:p>
          <a:endParaRPr lang="en-US"/>
        </a:p>
      </dgm:t>
    </dgm:pt>
    <dgm:pt modelId="{218F6B11-3B36-4810-82F9-3215FC48B6DA}" type="sibTrans" cxnId="{B729066F-6FBB-4B88-9055-3A001C54A7F3}">
      <dgm:prSet/>
      <dgm:spPr/>
      <dgm:t>
        <a:bodyPr/>
        <a:lstStyle/>
        <a:p>
          <a:endParaRPr lang="en-US"/>
        </a:p>
      </dgm:t>
    </dgm:pt>
    <dgm:pt modelId="{735B6C40-F046-4F60-BFE0-F30F1A7375D5}" type="pres">
      <dgm:prSet presAssocID="{B4DB4966-BD0D-4F1C-A3AA-31D3473CA93E}" presName="root" presStyleCnt="0">
        <dgm:presLayoutVars>
          <dgm:dir/>
          <dgm:resizeHandles val="exact"/>
        </dgm:presLayoutVars>
      </dgm:prSet>
      <dgm:spPr/>
    </dgm:pt>
    <dgm:pt modelId="{4B461869-C787-4CB2-B98B-7F1D2AB547C5}" type="pres">
      <dgm:prSet presAssocID="{E86341E1-21E4-42DE-B50E-32DEC12E2E71}" presName="compNode" presStyleCnt="0"/>
      <dgm:spPr/>
    </dgm:pt>
    <dgm:pt modelId="{F7471E65-6271-4465-9111-FC705E324F7F}" type="pres">
      <dgm:prSet presAssocID="{E86341E1-21E4-42DE-B50E-32DEC12E2E71}" presName="bgRect" presStyleLbl="bgShp" presStyleIdx="0" presStyleCnt="3"/>
      <dgm:spPr/>
    </dgm:pt>
    <dgm:pt modelId="{CE325A12-766F-4CB8-AAAB-7F1AE0F6B9A7}" type="pres">
      <dgm:prSet presAssocID="{E86341E1-21E4-42DE-B50E-32DEC12E2E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ard Room"/>
        </a:ext>
      </dgm:extLst>
    </dgm:pt>
    <dgm:pt modelId="{AB3A34F8-60EF-4272-8955-F1EE3B67337F}" type="pres">
      <dgm:prSet presAssocID="{E86341E1-21E4-42DE-B50E-32DEC12E2E71}" presName="spaceRect" presStyleCnt="0"/>
      <dgm:spPr/>
    </dgm:pt>
    <dgm:pt modelId="{6F66AF7A-6530-4C8A-BC0D-83A69555B7E7}" type="pres">
      <dgm:prSet presAssocID="{E86341E1-21E4-42DE-B50E-32DEC12E2E71}" presName="parTx" presStyleLbl="revTx" presStyleIdx="0" presStyleCnt="3">
        <dgm:presLayoutVars>
          <dgm:chMax val="0"/>
          <dgm:chPref val="0"/>
        </dgm:presLayoutVars>
      </dgm:prSet>
      <dgm:spPr/>
    </dgm:pt>
    <dgm:pt modelId="{C2D370DD-A8B0-428C-B3EC-E98299D3B30A}" type="pres">
      <dgm:prSet presAssocID="{5A47519B-A22C-4F29-A296-6C311BFEAC00}" presName="sibTrans" presStyleCnt="0"/>
      <dgm:spPr/>
    </dgm:pt>
    <dgm:pt modelId="{1F0D097A-49D3-4704-BA0F-842D14342E4A}" type="pres">
      <dgm:prSet presAssocID="{62930F56-E5A6-4E47-846C-20EF7D81ED9A}" presName="compNode" presStyleCnt="0"/>
      <dgm:spPr/>
    </dgm:pt>
    <dgm:pt modelId="{7C12B2A8-341C-4E92-B855-5A2F51858107}" type="pres">
      <dgm:prSet presAssocID="{62930F56-E5A6-4E47-846C-20EF7D81ED9A}" presName="bgRect" presStyleLbl="bgShp" presStyleIdx="1" presStyleCnt="3"/>
      <dgm:spPr/>
    </dgm:pt>
    <dgm:pt modelId="{7214D88A-E096-40A4-837B-3633BA8D3044}" type="pres">
      <dgm:prSet presAssocID="{62930F56-E5A6-4E47-846C-20EF7D81ED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ffice Worker"/>
        </a:ext>
      </dgm:extLst>
    </dgm:pt>
    <dgm:pt modelId="{9EB79008-22BC-4410-93C9-7118B919F65E}" type="pres">
      <dgm:prSet presAssocID="{62930F56-E5A6-4E47-846C-20EF7D81ED9A}" presName="spaceRect" presStyleCnt="0"/>
      <dgm:spPr/>
    </dgm:pt>
    <dgm:pt modelId="{55F4EABA-3409-4DA2-BB14-3AAD540AD5B4}" type="pres">
      <dgm:prSet presAssocID="{62930F56-E5A6-4E47-846C-20EF7D81ED9A}" presName="parTx" presStyleLbl="revTx" presStyleIdx="1" presStyleCnt="3">
        <dgm:presLayoutVars>
          <dgm:chMax val="0"/>
          <dgm:chPref val="0"/>
        </dgm:presLayoutVars>
      </dgm:prSet>
      <dgm:spPr/>
    </dgm:pt>
    <dgm:pt modelId="{23E537B2-8FFF-44E4-9DDF-2B412DEB08F5}" type="pres">
      <dgm:prSet presAssocID="{7B91B946-363C-47B5-ACC3-69DA5EE4ED99}" presName="sibTrans" presStyleCnt="0"/>
      <dgm:spPr/>
    </dgm:pt>
    <dgm:pt modelId="{069D9920-F7EC-4A57-85A7-910888FDF23C}" type="pres">
      <dgm:prSet presAssocID="{6D9692AE-EAAC-48F4-B45A-B45241AD9001}" presName="compNode" presStyleCnt="0"/>
      <dgm:spPr/>
    </dgm:pt>
    <dgm:pt modelId="{7B11825F-896E-47AB-A10E-E2AEEB0D15F4}" type="pres">
      <dgm:prSet presAssocID="{6D9692AE-EAAC-48F4-B45A-B45241AD9001}" presName="bgRect" presStyleLbl="bgShp" presStyleIdx="2" presStyleCnt="3"/>
      <dgm:spPr/>
    </dgm:pt>
    <dgm:pt modelId="{825B17B2-C3F6-4E6A-94EC-0708EA271C1A}" type="pres">
      <dgm:prSet presAssocID="{6D9692AE-EAAC-48F4-B45A-B45241AD90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nsfer"/>
        </a:ext>
      </dgm:extLst>
    </dgm:pt>
    <dgm:pt modelId="{722AF91D-CDA1-448A-8116-242EDC62C716}" type="pres">
      <dgm:prSet presAssocID="{6D9692AE-EAAC-48F4-B45A-B45241AD9001}" presName="spaceRect" presStyleCnt="0"/>
      <dgm:spPr/>
    </dgm:pt>
    <dgm:pt modelId="{A278A82F-F64C-4723-A64A-B3DEE1FDF476}" type="pres">
      <dgm:prSet presAssocID="{6D9692AE-EAAC-48F4-B45A-B45241AD9001}" presName="parTx" presStyleLbl="revTx" presStyleIdx="2" presStyleCnt="3">
        <dgm:presLayoutVars>
          <dgm:chMax val="0"/>
          <dgm:chPref val="0"/>
        </dgm:presLayoutVars>
      </dgm:prSet>
      <dgm:spPr/>
    </dgm:pt>
  </dgm:ptLst>
  <dgm:cxnLst>
    <dgm:cxn modelId="{29086717-998F-458F-A75E-2166EAE13FFD}" srcId="{B4DB4966-BD0D-4F1C-A3AA-31D3473CA93E}" destId="{62930F56-E5A6-4E47-846C-20EF7D81ED9A}" srcOrd="1" destOrd="0" parTransId="{C580C4B4-1FAC-4B0A-B5E7-82C0D8A95573}" sibTransId="{7B91B946-363C-47B5-ACC3-69DA5EE4ED99}"/>
    <dgm:cxn modelId="{C0016E1E-DED7-40AA-B8A6-3BC5BFF5CC07}" type="presOf" srcId="{62930F56-E5A6-4E47-846C-20EF7D81ED9A}" destId="{55F4EABA-3409-4DA2-BB14-3AAD540AD5B4}" srcOrd="0" destOrd="0" presId="urn:microsoft.com/office/officeart/2018/2/layout/IconVerticalSolidList"/>
    <dgm:cxn modelId="{F1AD072E-BAFC-4C5F-9FBB-25EA0C076CBC}" type="presOf" srcId="{6D9692AE-EAAC-48F4-B45A-B45241AD9001}" destId="{A278A82F-F64C-4723-A64A-B3DEE1FDF476}" srcOrd="0" destOrd="0" presId="urn:microsoft.com/office/officeart/2018/2/layout/IconVerticalSolidList"/>
    <dgm:cxn modelId="{DF44942F-810D-4E8A-AA57-652C87BC8AD6}" type="presOf" srcId="{B4DB4966-BD0D-4F1C-A3AA-31D3473CA93E}" destId="{735B6C40-F046-4F60-BFE0-F30F1A7375D5}" srcOrd="0" destOrd="0" presId="urn:microsoft.com/office/officeart/2018/2/layout/IconVerticalSolidList"/>
    <dgm:cxn modelId="{B729066F-6FBB-4B88-9055-3A001C54A7F3}" srcId="{B4DB4966-BD0D-4F1C-A3AA-31D3473CA93E}" destId="{6D9692AE-EAAC-48F4-B45A-B45241AD9001}" srcOrd="2" destOrd="0" parTransId="{65D0AA91-2ED7-4761-B246-ED0198CED5E7}" sibTransId="{218F6B11-3B36-4810-82F9-3215FC48B6DA}"/>
    <dgm:cxn modelId="{CB0D2B8D-00D7-4B72-8CBA-999E07C21B03}" type="presOf" srcId="{E86341E1-21E4-42DE-B50E-32DEC12E2E71}" destId="{6F66AF7A-6530-4C8A-BC0D-83A69555B7E7}" srcOrd="0" destOrd="0" presId="urn:microsoft.com/office/officeart/2018/2/layout/IconVerticalSolidList"/>
    <dgm:cxn modelId="{4C1DD4F8-A29E-4F35-9F0C-863540D68E49}" srcId="{B4DB4966-BD0D-4F1C-A3AA-31D3473CA93E}" destId="{E86341E1-21E4-42DE-B50E-32DEC12E2E71}" srcOrd="0" destOrd="0" parTransId="{DB4268C9-434B-4E37-B8E7-59EEE90FC983}" sibTransId="{5A47519B-A22C-4F29-A296-6C311BFEAC00}"/>
    <dgm:cxn modelId="{E06C1F79-6A4F-481A-9351-15C92CFE36BB}" type="presParOf" srcId="{735B6C40-F046-4F60-BFE0-F30F1A7375D5}" destId="{4B461869-C787-4CB2-B98B-7F1D2AB547C5}" srcOrd="0" destOrd="0" presId="urn:microsoft.com/office/officeart/2018/2/layout/IconVerticalSolidList"/>
    <dgm:cxn modelId="{565980C4-D2B5-4234-836B-042567996031}" type="presParOf" srcId="{4B461869-C787-4CB2-B98B-7F1D2AB547C5}" destId="{F7471E65-6271-4465-9111-FC705E324F7F}" srcOrd="0" destOrd="0" presId="urn:microsoft.com/office/officeart/2018/2/layout/IconVerticalSolidList"/>
    <dgm:cxn modelId="{423E354A-C39C-457A-BB2A-8E1EE028EF3F}" type="presParOf" srcId="{4B461869-C787-4CB2-B98B-7F1D2AB547C5}" destId="{CE325A12-766F-4CB8-AAAB-7F1AE0F6B9A7}" srcOrd="1" destOrd="0" presId="urn:microsoft.com/office/officeart/2018/2/layout/IconVerticalSolidList"/>
    <dgm:cxn modelId="{35F1EA5C-DE5C-4FAD-B7DB-7E1BD76390CE}" type="presParOf" srcId="{4B461869-C787-4CB2-B98B-7F1D2AB547C5}" destId="{AB3A34F8-60EF-4272-8955-F1EE3B67337F}" srcOrd="2" destOrd="0" presId="urn:microsoft.com/office/officeart/2018/2/layout/IconVerticalSolidList"/>
    <dgm:cxn modelId="{62F9DE3D-A492-4225-9503-4E3B8C119E6F}" type="presParOf" srcId="{4B461869-C787-4CB2-B98B-7F1D2AB547C5}" destId="{6F66AF7A-6530-4C8A-BC0D-83A69555B7E7}" srcOrd="3" destOrd="0" presId="urn:microsoft.com/office/officeart/2018/2/layout/IconVerticalSolidList"/>
    <dgm:cxn modelId="{A9C1FE8A-2D4B-4570-AF3B-4E0DAF05EFD9}" type="presParOf" srcId="{735B6C40-F046-4F60-BFE0-F30F1A7375D5}" destId="{C2D370DD-A8B0-428C-B3EC-E98299D3B30A}" srcOrd="1" destOrd="0" presId="urn:microsoft.com/office/officeart/2018/2/layout/IconVerticalSolidList"/>
    <dgm:cxn modelId="{CA7AC74F-D727-46EE-96C5-DBE4E0DB5AA7}" type="presParOf" srcId="{735B6C40-F046-4F60-BFE0-F30F1A7375D5}" destId="{1F0D097A-49D3-4704-BA0F-842D14342E4A}" srcOrd="2" destOrd="0" presId="urn:microsoft.com/office/officeart/2018/2/layout/IconVerticalSolidList"/>
    <dgm:cxn modelId="{81EECA9F-28AD-4D1E-8098-A27189703299}" type="presParOf" srcId="{1F0D097A-49D3-4704-BA0F-842D14342E4A}" destId="{7C12B2A8-341C-4E92-B855-5A2F51858107}" srcOrd="0" destOrd="0" presId="urn:microsoft.com/office/officeart/2018/2/layout/IconVerticalSolidList"/>
    <dgm:cxn modelId="{CEC76546-6496-48F4-92B9-47EC92314FF8}" type="presParOf" srcId="{1F0D097A-49D3-4704-BA0F-842D14342E4A}" destId="{7214D88A-E096-40A4-837B-3633BA8D3044}" srcOrd="1" destOrd="0" presId="urn:microsoft.com/office/officeart/2018/2/layout/IconVerticalSolidList"/>
    <dgm:cxn modelId="{CD19AA47-000F-44E4-847A-01750F89C466}" type="presParOf" srcId="{1F0D097A-49D3-4704-BA0F-842D14342E4A}" destId="{9EB79008-22BC-4410-93C9-7118B919F65E}" srcOrd="2" destOrd="0" presId="urn:microsoft.com/office/officeart/2018/2/layout/IconVerticalSolidList"/>
    <dgm:cxn modelId="{B5875EEF-B843-4470-98F7-629D176EE481}" type="presParOf" srcId="{1F0D097A-49D3-4704-BA0F-842D14342E4A}" destId="{55F4EABA-3409-4DA2-BB14-3AAD540AD5B4}" srcOrd="3" destOrd="0" presId="urn:microsoft.com/office/officeart/2018/2/layout/IconVerticalSolidList"/>
    <dgm:cxn modelId="{7D9B3EF0-3182-49A3-A71F-82C837DAC104}" type="presParOf" srcId="{735B6C40-F046-4F60-BFE0-F30F1A7375D5}" destId="{23E537B2-8FFF-44E4-9DDF-2B412DEB08F5}" srcOrd="3" destOrd="0" presId="urn:microsoft.com/office/officeart/2018/2/layout/IconVerticalSolidList"/>
    <dgm:cxn modelId="{8DDD9A26-3E48-4C12-B1EC-1F6C57E049DE}" type="presParOf" srcId="{735B6C40-F046-4F60-BFE0-F30F1A7375D5}" destId="{069D9920-F7EC-4A57-85A7-910888FDF23C}" srcOrd="4" destOrd="0" presId="urn:microsoft.com/office/officeart/2018/2/layout/IconVerticalSolidList"/>
    <dgm:cxn modelId="{7B1D0735-2E76-4AF1-995E-8E55B0A37C63}" type="presParOf" srcId="{069D9920-F7EC-4A57-85A7-910888FDF23C}" destId="{7B11825F-896E-47AB-A10E-E2AEEB0D15F4}" srcOrd="0" destOrd="0" presId="urn:microsoft.com/office/officeart/2018/2/layout/IconVerticalSolidList"/>
    <dgm:cxn modelId="{BC6BB909-3FD7-4472-8B0F-7798BEAF7C6A}" type="presParOf" srcId="{069D9920-F7EC-4A57-85A7-910888FDF23C}" destId="{825B17B2-C3F6-4E6A-94EC-0708EA271C1A}" srcOrd="1" destOrd="0" presId="urn:microsoft.com/office/officeart/2018/2/layout/IconVerticalSolidList"/>
    <dgm:cxn modelId="{0747266A-39BC-4EEB-8866-5A83E227BDEE}" type="presParOf" srcId="{069D9920-F7EC-4A57-85A7-910888FDF23C}" destId="{722AF91D-CDA1-448A-8116-242EDC62C716}" srcOrd="2" destOrd="0" presId="urn:microsoft.com/office/officeart/2018/2/layout/IconVerticalSolidList"/>
    <dgm:cxn modelId="{D5EE66ED-F191-4CD1-B292-2DC9BC850015}" type="presParOf" srcId="{069D9920-F7EC-4A57-85A7-910888FDF23C}" destId="{A278A82F-F64C-4723-A64A-B3DEE1FDF4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E2F9E7-210A-4D71-B5CE-803BDE99E9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DB6CA1E-BD40-4B60-AB10-294E27FA6524}">
      <dgm:prSet custT="1"/>
      <dgm:spPr/>
      <dgm:t>
        <a:bodyPr/>
        <a:lstStyle/>
        <a:p>
          <a:r>
            <a:rPr lang="en-US" altLang="en-US" sz="3200" b="1" dirty="0">
              <a:solidFill>
                <a:srgbClr val="FF0000"/>
              </a:solidFill>
            </a:rPr>
            <a:t>2. Subjectivity</a:t>
          </a:r>
          <a:endParaRPr lang="en-US" sz="3200" i="1" dirty="0">
            <a:solidFill>
              <a:srgbClr val="FF0000"/>
            </a:solidFill>
          </a:endParaRPr>
        </a:p>
      </dgm:t>
    </dgm:pt>
    <dgm:pt modelId="{56EF7804-5CA5-41ED-A536-A376185E5721}" type="parTrans" cxnId="{5EAF8BFD-A3A3-4FB1-8275-A75F8D120650}">
      <dgm:prSet/>
      <dgm:spPr/>
      <dgm:t>
        <a:bodyPr/>
        <a:lstStyle/>
        <a:p>
          <a:endParaRPr lang="en-US"/>
        </a:p>
      </dgm:t>
    </dgm:pt>
    <dgm:pt modelId="{E113C44D-CD2E-4388-9691-4D362F8AC4A9}" type="sibTrans" cxnId="{5EAF8BFD-A3A3-4FB1-8275-A75F8D120650}">
      <dgm:prSet/>
      <dgm:spPr/>
      <dgm:t>
        <a:bodyPr/>
        <a:lstStyle/>
        <a:p>
          <a:endParaRPr lang="en-US"/>
        </a:p>
      </dgm:t>
    </dgm:pt>
    <dgm:pt modelId="{3C0B6D08-3693-4C3C-868E-D0AA37D23531}">
      <dgm:prSet/>
      <dgm:spPr/>
      <dgm:t>
        <a:bodyPr/>
        <a:lstStyle/>
        <a:p>
          <a:pPr algn="just">
            <a:lnSpc>
              <a:spcPct val="150000"/>
            </a:lnSpc>
          </a:pPr>
          <a:r>
            <a:rPr lang="en-US" dirty="0"/>
            <a:t>Subjectivity is one of the most important features of general communication. A general communicator is free to use his emotions, feelings and personal ideas in general communication. Novel, Drama, poetry etc. are the examples of general communication. In general communication personal emotions, feelings and ideas are more important than information.</a:t>
          </a:r>
        </a:p>
      </dgm:t>
    </dgm:pt>
    <dgm:pt modelId="{5BB690D6-092A-4DE7-AF0E-AE2C2F9CA415}" type="parTrans" cxnId="{5A5B0FED-624B-444C-A5F0-031CA278C819}">
      <dgm:prSet/>
      <dgm:spPr/>
      <dgm:t>
        <a:bodyPr/>
        <a:lstStyle/>
        <a:p>
          <a:endParaRPr lang="en-US"/>
        </a:p>
      </dgm:t>
    </dgm:pt>
    <dgm:pt modelId="{3AFC6B69-4B28-4BE0-929E-0F8ED26DC34B}" type="sibTrans" cxnId="{5A5B0FED-624B-444C-A5F0-031CA278C819}">
      <dgm:prSet/>
      <dgm:spPr/>
      <dgm:t>
        <a:bodyPr/>
        <a:lstStyle/>
        <a:p>
          <a:endParaRPr lang="en-US"/>
        </a:p>
      </dgm:t>
    </dgm:pt>
    <dgm:pt modelId="{0B79FB66-0060-4E0D-8763-55A5776836EE}" type="pres">
      <dgm:prSet presAssocID="{1FE2F9E7-210A-4D71-B5CE-803BDE99E911}" presName="linear" presStyleCnt="0">
        <dgm:presLayoutVars>
          <dgm:animLvl val="lvl"/>
          <dgm:resizeHandles val="exact"/>
        </dgm:presLayoutVars>
      </dgm:prSet>
      <dgm:spPr/>
    </dgm:pt>
    <dgm:pt modelId="{9C881D05-79C0-48FB-B611-53197B8E5ED9}" type="pres">
      <dgm:prSet presAssocID="{DDB6CA1E-BD40-4B60-AB10-294E27FA6524}" presName="parentText" presStyleLbl="node1" presStyleIdx="0" presStyleCnt="1">
        <dgm:presLayoutVars>
          <dgm:chMax val="0"/>
          <dgm:bulletEnabled val="1"/>
        </dgm:presLayoutVars>
      </dgm:prSet>
      <dgm:spPr/>
    </dgm:pt>
    <dgm:pt modelId="{0A5A7741-9721-4763-9D7F-65BAFA31FD1B}" type="pres">
      <dgm:prSet presAssocID="{DDB6CA1E-BD40-4B60-AB10-294E27FA6524}" presName="childText" presStyleLbl="revTx" presStyleIdx="0" presStyleCnt="1" custScaleY="106795">
        <dgm:presLayoutVars>
          <dgm:bulletEnabled val="1"/>
        </dgm:presLayoutVars>
      </dgm:prSet>
      <dgm:spPr/>
    </dgm:pt>
  </dgm:ptLst>
  <dgm:cxnLst>
    <dgm:cxn modelId="{B6044817-2E99-4C80-A258-4FBA5696E5F3}" type="presOf" srcId="{1FE2F9E7-210A-4D71-B5CE-803BDE99E911}" destId="{0B79FB66-0060-4E0D-8763-55A5776836EE}" srcOrd="0" destOrd="0" presId="urn:microsoft.com/office/officeart/2005/8/layout/vList2"/>
    <dgm:cxn modelId="{B9A20338-79B0-42B7-8AEB-419727E0C4A6}" type="presOf" srcId="{3C0B6D08-3693-4C3C-868E-D0AA37D23531}" destId="{0A5A7741-9721-4763-9D7F-65BAFA31FD1B}" srcOrd="0" destOrd="0" presId="urn:microsoft.com/office/officeart/2005/8/layout/vList2"/>
    <dgm:cxn modelId="{8DDBA794-28DD-4DB2-A76E-F341439A9691}" type="presOf" srcId="{DDB6CA1E-BD40-4B60-AB10-294E27FA6524}" destId="{9C881D05-79C0-48FB-B611-53197B8E5ED9}" srcOrd="0" destOrd="0" presId="urn:microsoft.com/office/officeart/2005/8/layout/vList2"/>
    <dgm:cxn modelId="{5A5B0FED-624B-444C-A5F0-031CA278C819}" srcId="{DDB6CA1E-BD40-4B60-AB10-294E27FA6524}" destId="{3C0B6D08-3693-4C3C-868E-D0AA37D23531}" srcOrd="0" destOrd="0" parTransId="{5BB690D6-092A-4DE7-AF0E-AE2C2F9CA415}" sibTransId="{3AFC6B69-4B28-4BE0-929E-0F8ED26DC34B}"/>
    <dgm:cxn modelId="{5EAF8BFD-A3A3-4FB1-8275-A75F8D120650}" srcId="{1FE2F9E7-210A-4D71-B5CE-803BDE99E911}" destId="{DDB6CA1E-BD40-4B60-AB10-294E27FA6524}" srcOrd="0" destOrd="0" parTransId="{56EF7804-5CA5-41ED-A536-A376185E5721}" sibTransId="{E113C44D-CD2E-4388-9691-4D362F8AC4A9}"/>
    <dgm:cxn modelId="{F47F5896-1618-4D87-81A2-2056A1B1FA4B}" type="presParOf" srcId="{0B79FB66-0060-4E0D-8763-55A5776836EE}" destId="{9C881D05-79C0-48FB-B611-53197B8E5ED9}" srcOrd="0" destOrd="0" presId="urn:microsoft.com/office/officeart/2005/8/layout/vList2"/>
    <dgm:cxn modelId="{4C769CF4-62D4-475D-8682-51224655FA21}" type="presParOf" srcId="{0B79FB66-0060-4E0D-8763-55A5776836EE}" destId="{0A5A7741-9721-4763-9D7F-65BAFA31FD1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77C11C1-61C7-45AC-AC99-1F186145074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FEA24D3-F2C0-4484-B2C5-1F6CC00AA3FF}">
      <dgm:prSet/>
      <dgm:spPr/>
      <dgm:t>
        <a:bodyPr/>
        <a:lstStyle/>
        <a:p>
          <a:r>
            <a:rPr lang="en-US" b="1" dirty="0"/>
            <a:t>Upward communication is helpful in conveying the following types of information inside the organization:</a:t>
          </a:r>
          <a:endParaRPr lang="en-US" dirty="0"/>
        </a:p>
      </dgm:t>
    </dgm:pt>
    <dgm:pt modelId="{F9AECEE8-912B-49EE-94A4-D6AEB97B9DFC}" type="parTrans" cxnId="{49D49B91-221A-4470-8ED5-1A27F9D7F142}">
      <dgm:prSet/>
      <dgm:spPr/>
      <dgm:t>
        <a:bodyPr/>
        <a:lstStyle/>
        <a:p>
          <a:endParaRPr lang="en-US"/>
        </a:p>
      </dgm:t>
    </dgm:pt>
    <dgm:pt modelId="{7A281ADA-6D64-40D5-B3B1-95337C2D748D}" type="sibTrans" cxnId="{49D49B91-221A-4470-8ED5-1A27F9D7F142}">
      <dgm:prSet/>
      <dgm:spPr/>
      <dgm:t>
        <a:bodyPr/>
        <a:lstStyle/>
        <a:p>
          <a:endParaRPr lang="en-US"/>
        </a:p>
      </dgm:t>
    </dgm:pt>
    <dgm:pt modelId="{7EAA78C6-14FB-4A8C-A137-D716B8F1FFA8}">
      <dgm:prSet/>
      <dgm:spPr/>
      <dgm:t>
        <a:bodyPr/>
        <a:lstStyle/>
        <a:p>
          <a:r>
            <a:rPr lang="en-US"/>
            <a:t>1. Work Progress report.</a:t>
          </a:r>
        </a:p>
      </dgm:t>
    </dgm:pt>
    <dgm:pt modelId="{E6152B02-9DD1-486D-BD8F-118A0EA80C33}" type="parTrans" cxnId="{56EA09F4-BA2B-4E02-8A7C-3F401574EA37}">
      <dgm:prSet/>
      <dgm:spPr/>
      <dgm:t>
        <a:bodyPr/>
        <a:lstStyle/>
        <a:p>
          <a:endParaRPr lang="en-US"/>
        </a:p>
      </dgm:t>
    </dgm:pt>
    <dgm:pt modelId="{BAEB1725-4850-4228-8A83-870980C0CEFD}" type="sibTrans" cxnId="{56EA09F4-BA2B-4E02-8A7C-3F401574EA37}">
      <dgm:prSet/>
      <dgm:spPr/>
      <dgm:t>
        <a:bodyPr/>
        <a:lstStyle/>
        <a:p>
          <a:endParaRPr lang="en-US"/>
        </a:p>
      </dgm:t>
    </dgm:pt>
    <dgm:pt modelId="{CCD012A2-4ACC-42E7-B06D-556878C5635E}">
      <dgm:prSet/>
      <dgm:spPr/>
      <dgm:t>
        <a:bodyPr/>
        <a:lstStyle/>
        <a:p>
          <a:r>
            <a:rPr lang="en-US"/>
            <a:t>2. Employees’ performance reports.</a:t>
          </a:r>
        </a:p>
      </dgm:t>
    </dgm:pt>
    <dgm:pt modelId="{BED82689-1477-42B3-AD7A-DA0850A7C396}" type="parTrans" cxnId="{45152048-C2CC-49C7-BF10-C0C52BEE9F70}">
      <dgm:prSet/>
      <dgm:spPr/>
      <dgm:t>
        <a:bodyPr/>
        <a:lstStyle/>
        <a:p>
          <a:endParaRPr lang="en-US"/>
        </a:p>
      </dgm:t>
    </dgm:pt>
    <dgm:pt modelId="{BCD5672E-35AC-4453-98DF-01AF59D24FE7}" type="sibTrans" cxnId="{45152048-C2CC-49C7-BF10-C0C52BEE9F70}">
      <dgm:prSet/>
      <dgm:spPr/>
      <dgm:t>
        <a:bodyPr/>
        <a:lstStyle/>
        <a:p>
          <a:endParaRPr lang="en-US"/>
        </a:p>
      </dgm:t>
    </dgm:pt>
    <dgm:pt modelId="{DBD4BFD1-1FD9-4A6E-806B-377161CCA2F2}">
      <dgm:prSet/>
      <dgm:spPr/>
      <dgm:t>
        <a:bodyPr/>
        <a:lstStyle/>
        <a:p>
          <a:r>
            <a:rPr lang="en-US"/>
            <a:t>3. Problem or hindrance in performance.</a:t>
          </a:r>
        </a:p>
      </dgm:t>
    </dgm:pt>
    <dgm:pt modelId="{5672A913-EA7C-46B1-B42D-37F56EEC0651}" type="parTrans" cxnId="{E9E54809-9D84-4A74-A4BE-E340C6ED91E3}">
      <dgm:prSet/>
      <dgm:spPr/>
      <dgm:t>
        <a:bodyPr/>
        <a:lstStyle/>
        <a:p>
          <a:endParaRPr lang="en-US"/>
        </a:p>
      </dgm:t>
    </dgm:pt>
    <dgm:pt modelId="{C0964E80-C445-408C-BE4F-B0A5CCE1CA9F}" type="sibTrans" cxnId="{E9E54809-9D84-4A74-A4BE-E340C6ED91E3}">
      <dgm:prSet/>
      <dgm:spPr/>
      <dgm:t>
        <a:bodyPr/>
        <a:lstStyle/>
        <a:p>
          <a:endParaRPr lang="en-US"/>
        </a:p>
      </dgm:t>
    </dgm:pt>
    <dgm:pt modelId="{BD42D7CA-2AC0-4658-8590-6E23F855478D}">
      <dgm:prSet/>
      <dgm:spPr/>
      <dgm:t>
        <a:bodyPr/>
        <a:lstStyle/>
        <a:p>
          <a:r>
            <a:rPr lang="en-US"/>
            <a:t>4. suggestions for improving efficiency or productivity.</a:t>
          </a:r>
        </a:p>
      </dgm:t>
    </dgm:pt>
    <dgm:pt modelId="{16F13B4D-DDA2-4A84-9819-74793064AFEA}" type="parTrans" cxnId="{3301271A-2FE2-4661-848E-DE943CB1F411}">
      <dgm:prSet/>
      <dgm:spPr/>
      <dgm:t>
        <a:bodyPr/>
        <a:lstStyle/>
        <a:p>
          <a:endParaRPr lang="en-US"/>
        </a:p>
      </dgm:t>
    </dgm:pt>
    <dgm:pt modelId="{13E49092-877F-429E-A86D-5CC316147EDD}" type="sibTrans" cxnId="{3301271A-2FE2-4661-848E-DE943CB1F411}">
      <dgm:prSet/>
      <dgm:spPr/>
      <dgm:t>
        <a:bodyPr/>
        <a:lstStyle/>
        <a:p>
          <a:endParaRPr lang="en-US"/>
        </a:p>
      </dgm:t>
    </dgm:pt>
    <dgm:pt modelId="{B764EBE4-57C5-43B0-8817-0294AE751C1D}">
      <dgm:prSet/>
      <dgm:spPr/>
      <dgm:t>
        <a:bodyPr/>
        <a:lstStyle/>
        <a:p>
          <a:r>
            <a:rPr lang="en-US"/>
            <a:t>5. Problem solving.</a:t>
          </a:r>
        </a:p>
      </dgm:t>
    </dgm:pt>
    <dgm:pt modelId="{74CED0DC-1375-470F-AE1D-7712CBF421B7}" type="parTrans" cxnId="{B9A6FD3E-31B0-4622-8883-EF4876281A73}">
      <dgm:prSet/>
      <dgm:spPr/>
      <dgm:t>
        <a:bodyPr/>
        <a:lstStyle/>
        <a:p>
          <a:endParaRPr lang="en-US"/>
        </a:p>
      </dgm:t>
    </dgm:pt>
    <dgm:pt modelId="{7893CBBD-0191-434F-856B-50620B70F076}" type="sibTrans" cxnId="{B9A6FD3E-31B0-4622-8883-EF4876281A73}">
      <dgm:prSet/>
      <dgm:spPr/>
      <dgm:t>
        <a:bodyPr/>
        <a:lstStyle/>
        <a:p>
          <a:endParaRPr lang="en-US"/>
        </a:p>
      </dgm:t>
    </dgm:pt>
    <dgm:pt modelId="{3FDE1BFA-C565-4C6A-A26C-9515F10F7E51}">
      <dgm:prSet/>
      <dgm:spPr/>
      <dgm:t>
        <a:bodyPr/>
        <a:lstStyle/>
        <a:p>
          <a:r>
            <a:rPr lang="en-US"/>
            <a:t>6. Expression of attitudes, grievances and disputes that influence performance.</a:t>
          </a:r>
        </a:p>
      </dgm:t>
    </dgm:pt>
    <dgm:pt modelId="{69CFD84E-28C8-41EE-9B76-4E38E093A799}" type="parTrans" cxnId="{0564B084-60FE-4F8F-A97D-DE485B1A8DEF}">
      <dgm:prSet/>
      <dgm:spPr/>
      <dgm:t>
        <a:bodyPr/>
        <a:lstStyle/>
        <a:p>
          <a:endParaRPr lang="en-US"/>
        </a:p>
      </dgm:t>
    </dgm:pt>
    <dgm:pt modelId="{966E7A97-7D33-4AA1-80DA-CB5890F04759}" type="sibTrans" cxnId="{0564B084-60FE-4F8F-A97D-DE485B1A8DEF}">
      <dgm:prSet/>
      <dgm:spPr/>
      <dgm:t>
        <a:bodyPr/>
        <a:lstStyle/>
        <a:p>
          <a:endParaRPr lang="en-US"/>
        </a:p>
      </dgm:t>
    </dgm:pt>
    <dgm:pt modelId="{E3FFEE37-61E6-485A-B893-9350D3806C22}">
      <dgm:prSet/>
      <dgm:spPr/>
      <dgm:t>
        <a:bodyPr/>
        <a:lstStyle/>
        <a:p>
          <a:r>
            <a:rPr lang="en-US"/>
            <a:t>For effective upward communication a good environment is required in which subordinates are free to communicate.</a:t>
          </a:r>
        </a:p>
      </dgm:t>
    </dgm:pt>
    <dgm:pt modelId="{FB9F488D-87E7-4A7F-AB81-926DFC8A8144}" type="parTrans" cxnId="{6879EAAE-D42E-4288-9B98-E9AED2714DF6}">
      <dgm:prSet/>
      <dgm:spPr/>
      <dgm:t>
        <a:bodyPr/>
        <a:lstStyle/>
        <a:p>
          <a:endParaRPr lang="en-US"/>
        </a:p>
      </dgm:t>
    </dgm:pt>
    <dgm:pt modelId="{3CC3F2F5-8848-40A5-9EDD-A9D81B768367}" type="sibTrans" cxnId="{6879EAAE-D42E-4288-9B98-E9AED2714DF6}">
      <dgm:prSet/>
      <dgm:spPr/>
      <dgm:t>
        <a:bodyPr/>
        <a:lstStyle/>
        <a:p>
          <a:endParaRPr lang="en-US"/>
        </a:p>
      </dgm:t>
    </dgm:pt>
    <dgm:pt modelId="{0AA38E84-57D8-4986-9DA9-69AC842A2B40}" type="pres">
      <dgm:prSet presAssocID="{C77C11C1-61C7-45AC-AC99-1F1861450749}" presName="vert0" presStyleCnt="0">
        <dgm:presLayoutVars>
          <dgm:dir/>
          <dgm:animOne val="branch"/>
          <dgm:animLvl val="lvl"/>
        </dgm:presLayoutVars>
      </dgm:prSet>
      <dgm:spPr/>
    </dgm:pt>
    <dgm:pt modelId="{0A40F964-FA6C-4112-8F84-9FBEFB667C0B}" type="pres">
      <dgm:prSet presAssocID="{FFEA24D3-F2C0-4484-B2C5-1F6CC00AA3FF}" presName="thickLine" presStyleLbl="alignNode1" presStyleIdx="0" presStyleCnt="8"/>
      <dgm:spPr/>
    </dgm:pt>
    <dgm:pt modelId="{8005B5A1-FFC1-4E7A-A623-C146204C99DB}" type="pres">
      <dgm:prSet presAssocID="{FFEA24D3-F2C0-4484-B2C5-1F6CC00AA3FF}" presName="horz1" presStyleCnt="0"/>
      <dgm:spPr/>
    </dgm:pt>
    <dgm:pt modelId="{8B107A61-ECD3-4D5A-BA5D-0BD07496B0A7}" type="pres">
      <dgm:prSet presAssocID="{FFEA24D3-F2C0-4484-B2C5-1F6CC00AA3FF}" presName="tx1" presStyleLbl="revTx" presStyleIdx="0" presStyleCnt="8"/>
      <dgm:spPr/>
    </dgm:pt>
    <dgm:pt modelId="{EF87156E-4226-4E05-9717-A6B5480540A5}" type="pres">
      <dgm:prSet presAssocID="{FFEA24D3-F2C0-4484-B2C5-1F6CC00AA3FF}" presName="vert1" presStyleCnt="0"/>
      <dgm:spPr/>
    </dgm:pt>
    <dgm:pt modelId="{F7E81477-352E-40F4-B2F5-A5EB44974678}" type="pres">
      <dgm:prSet presAssocID="{7EAA78C6-14FB-4A8C-A137-D716B8F1FFA8}" presName="thickLine" presStyleLbl="alignNode1" presStyleIdx="1" presStyleCnt="8"/>
      <dgm:spPr/>
    </dgm:pt>
    <dgm:pt modelId="{86E4852C-CE55-4500-A5F2-DE6F9A118563}" type="pres">
      <dgm:prSet presAssocID="{7EAA78C6-14FB-4A8C-A137-D716B8F1FFA8}" presName="horz1" presStyleCnt="0"/>
      <dgm:spPr/>
    </dgm:pt>
    <dgm:pt modelId="{A5EA81B6-1F12-4311-8B1F-958DB0C8487B}" type="pres">
      <dgm:prSet presAssocID="{7EAA78C6-14FB-4A8C-A137-D716B8F1FFA8}" presName="tx1" presStyleLbl="revTx" presStyleIdx="1" presStyleCnt="8"/>
      <dgm:spPr/>
    </dgm:pt>
    <dgm:pt modelId="{F8004BB3-FE15-48AF-A3B0-A79D70887813}" type="pres">
      <dgm:prSet presAssocID="{7EAA78C6-14FB-4A8C-A137-D716B8F1FFA8}" presName="vert1" presStyleCnt="0"/>
      <dgm:spPr/>
    </dgm:pt>
    <dgm:pt modelId="{1634B08C-BAF4-49B5-89DA-8E9553930591}" type="pres">
      <dgm:prSet presAssocID="{CCD012A2-4ACC-42E7-B06D-556878C5635E}" presName="thickLine" presStyleLbl="alignNode1" presStyleIdx="2" presStyleCnt="8"/>
      <dgm:spPr/>
    </dgm:pt>
    <dgm:pt modelId="{C9FFB009-CD28-4480-82F1-618132A96534}" type="pres">
      <dgm:prSet presAssocID="{CCD012A2-4ACC-42E7-B06D-556878C5635E}" presName="horz1" presStyleCnt="0"/>
      <dgm:spPr/>
    </dgm:pt>
    <dgm:pt modelId="{CF35EBA3-96ED-403C-8B4E-A6E5BB9E4E05}" type="pres">
      <dgm:prSet presAssocID="{CCD012A2-4ACC-42E7-B06D-556878C5635E}" presName="tx1" presStyleLbl="revTx" presStyleIdx="2" presStyleCnt="8"/>
      <dgm:spPr/>
    </dgm:pt>
    <dgm:pt modelId="{A89A8FA9-76AE-4DC6-82D1-34A1DC2E1ED5}" type="pres">
      <dgm:prSet presAssocID="{CCD012A2-4ACC-42E7-B06D-556878C5635E}" presName="vert1" presStyleCnt="0"/>
      <dgm:spPr/>
    </dgm:pt>
    <dgm:pt modelId="{64F1F9EB-A8EE-42CD-87A6-777FB10BD0AC}" type="pres">
      <dgm:prSet presAssocID="{DBD4BFD1-1FD9-4A6E-806B-377161CCA2F2}" presName="thickLine" presStyleLbl="alignNode1" presStyleIdx="3" presStyleCnt="8"/>
      <dgm:spPr/>
    </dgm:pt>
    <dgm:pt modelId="{69919FBE-ACDC-4E2B-9053-72A7424B3DD3}" type="pres">
      <dgm:prSet presAssocID="{DBD4BFD1-1FD9-4A6E-806B-377161CCA2F2}" presName="horz1" presStyleCnt="0"/>
      <dgm:spPr/>
    </dgm:pt>
    <dgm:pt modelId="{70A18617-3AAE-4C41-91DA-3F0AC6DA9B11}" type="pres">
      <dgm:prSet presAssocID="{DBD4BFD1-1FD9-4A6E-806B-377161CCA2F2}" presName="tx1" presStyleLbl="revTx" presStyleIdx="3" presStyleCnt="8"/>
      <dgm:spPr/>
    </dgm:pt>
    <dgm:pt modelId="{76E00F6E-5FA1-464F-8A72-658F5FECB1D6}" type="pres">
      <dgm:prSet presAssocID="{DBD4BFD1-1FD9-4A6E-806B-377161CCA2F2}" presName="vert1" presStyleCnt="0"/>
      <dgm:spPr/>
    </dgm:pt>
    <dgm:pt modelId="{47E36F76-D7A8-4813-AF7B-8DDF5F629451}" type="pres">
      <dgm:prSet presAssocID="{BD42D7CA-2AC0-4658-8590-6E23F855478D}" presName="thickLine" presStyleLbl="alignNode1" presStyleIdx="4" presStyleCnt="8"/>
      <dgm:spPr/>
    </dgm:pt>
    <dgm:pt modelId="{E3C60159-BC68-47DB-921A-D059DEBD9789}" type="pres">
      <dgm:prSet presAssocID="{BD42D7CA-2AC0-4658-8590-6E23F855478D}" presName="horz1" presStyleCnt="0"/>
      <dgm:spPr/>
    </dgm:pt>
    <dgm:pt modelId="{87310D02-A750-4AB6-9E76-7CE287CA0257}" type="pres">
      <dgm:prSet presAssocID="{BD42D7CA-2AC0-4658-8590-6E23F855478D}" presName="tx1" presStyleLbl="revTx" presStyleIdx="4" presStyleCnt="8"/>
      <dgm:spPr/>
    </dgm:pt>
    <dgm:pt modelId="{AED7BF83-9148-434C-ADED-DCDFFB642406}" type="pres">
      <dgm:prSet presAssocID="{BD42D7CA-2AC0-4658-8590-6E23F855478D}" presName="vert1" presStyleCnt="0"/>
      <dgm:spPr/>
    </dgm:pt>
    <dgm:pt modelId="{CFA47BE6-EDB3-4DD3-A1FD-875ACE13B1D4}" type="pres">
      <dgm:prSet presAssocID="{B764EBE4-57C5-43B0-8817-0294AE751C1D}" presName="thickLine" presStyleLbl="alignNode1" presStyleIdx="5" presStyleCnt="8"/>
      <dgm:spPr/>
    </dgm:pt>
    <dgm:pt modelId="{E0BD1470-C512-431E-AFBD-17D86B7B103D}" type="pres">
      <dgm:prSet presAssocID="{B764EBE4-57C5-43B0-8817-0294AE751C1D}" presName="horz1" presStyleCnt="0"/>
      <dgm:spPr/>
    </dgm:pt>
    <dgm:pt modelId="{3075421E-C941-4B1D-93D9-D0AA3E0C0EEA}" type="pres">
      <dgm:prSet presAssocID="{B764EBE4-57C5-43B0-8817-0294AE751C1D}" presName="tx1" presStyleLbl="revTx" presStyleIdx="5" presStyleCnt="8"/>
      <dgm:spPr/>
    </dgm:pt>
    <dgm:pt modelId="{2F4E277B-2DD5-409F-A73A-0112BD321656}" type="pres">
      <dgm:prSet presAssocID="{B764EBE4-57C5-43B0-8817-0294AE751C1D}" presName="vert1" presStyleCnt="0"/>
      <dgm:spPr/>
    </dgm:pt>
    <dgm:pt modelId="{0823CE9A-1C2B-4E49-97D1-BE6C643D74D9}" type="pres">
      <dgm:prSet presAssocID="{3FDE1BFA-C565-4C6A-A26C-9515F10F7E51}" presName="thickLine" presStyleLbl="alignNode1" presStyleIdx="6" presStyleCnt="8"/>
      <dgm:spPr/>
    </dgm:pt>
    <dgm:pt modelId="{E324B268-EC07-447F-A9B7-C5566FE06CD2}" type="pres">
      <dgm:prSet presAssocID="{3FDE1BFA-C565-4C6A-A26C-9515F10F7E51}" presName="horz1" presStyleCnt="0"/>
      <dgm:spPr/>
    </dgm:pt>
    <dgm:pt modelId="{94B606D2-F7BA-4D76-9A27-8CAB57AAAC25}" type="pres">
      <dgm:prSet presAssocID="{3FDE1BFA-C565-4C6A-A26C-9515F10F7E51}" presName="tx1" presStyleLbl="revTx" presStyleIdx="6" presStyleCnt="8"/>
      <dgm:spPr/>
    </dgm:pt>
    <dgm:pt modelId="{35426C94-FA0C-4641-9506-325D8F6520F2}" type="pres">
      <dgm:prSet presAssocID="{3FDE1BFA-C565-4C6A-A26C-9515F10F7E51}" presName="vert1" presStyleCnt="0"/>
      <dgm:spPr/>
    </dgm:pt>
    <dgm:pt modelId="{D4AA1F4B-D495-47DC-8DBF-7C3AA77E4A93}" type="pres">
      <dgm:prSet presAssocID="{E3FFEE37-61E6-485A-B893-9350D3806C22}" presName="thickLine" presStyleLbl="alignNode1" presStyleIdx="7" presStyleCnt="8"/>
      <dgm:spPr/>
    </dgm:pt>
    <dgm:pt modelId="{A1B6A1E4-99D5-4DF6-B2D4-8BC35206B3A0}" type="pres">
      <dgm:prSet presAssocID="{E3FFEE37-61E6-485A-B893-9350D3806C22}" presName="horz1" presStyleCnt="0"/>
      <dgm:spPr/>
    </dgm:pt>
    <dgm:pt modelId="{DFC049D2-F77D-4A75-A296-42981A8A8003}" type="pres">
      <dgm:prSet presAssocID="{E3FFEE37-61E6-485A-B893-9350D3806C22}" presName="tx1" presStyleLbl="revTx" presStyleIdx="7" presStyleCnt="8"/>
      <dgm:spPr/>
    </dgm:pt>
    <dgm:pt modelId="{EFD96D12-C3FC-400A-BBCA-EB96E3945454}" type="pres">
      <dgm:prSet presAssocID="{E3FFEE37-61E6-485A-B893-9350D3806C22}" presName="vert1" presStyleCnt="0"/>
      <dgm:spPr/>
    </dgm:pt>
  </dgm:ptLst>
  <dgm:cxnLst>
    <dgm:cxn modelId="{E9E54809-9D84-4A74-A4BE-E340C6ED91E3}" srcId="{C77C11C1-61C7-45AC-AC99-1F1861450749}" destId="{DBD4BFD1-1FD9-4A6E-806B-377161CCA2F2}" srcOrd="3" destOrd="0" parTransId="{5672A913-EA7C-46B1-B42D-37F56EEC0651}" sibTransId="{C0964E80-C445-408C-BE4F-B0A5CCE1CA9F}"/>
    <dgm:cxn modelId="{D3CA050F-5EC0-47D9-BA30-4B6BD03C5A39}" type="presOf" srcId="{3FDE1BFA-C565-4C6A-A26C-9515F10F7E51}" destId="{94B606D2-F7BA-4D76-9A27-8CAB57AAAC25}" srcOrd="0" destOrd="0" presId="urn:microsoft.com/office/officeart/2008/layout/LinedList"/>
    <dgm:cxn modelId="{3301271A-2FE2-4661-848E-DE943CB1F411}" srcId="{C77C11C1-61C7-45AC-AC99-1F1861450749}" destId="{BD42D7CA-2AC0-4658-8590-6E23F855478D}" srcOrd="4" destOrd="0" parTransId="{16F13B4D-DDA2-4A84-9819-74793064AFEA}" sibTransId="{13E49092-877F-429E-A86D-5CC316147EDD}"/>
    <dgm:cxn modelId="{DFC56E2E-1D76-44FF-B7B1-C2618836AFD1}" type="presOf" srcId="{FFEA24D3-F2C0-4484-B2C5-1F6CC00AA3FF}" destId="{8B107A61-ECD3-4D5A-BA5D-0BD07496B0A7}" srcOrd="0" destOrd="0" presId="urn:microsoft.com/office/officeart/2008/layout/LinedList"/>
    <dgm:cxn modelId="{B9A6FD3E-31B0-4622-8883-EF4876281A73}" srcId="{C77C11C1-61C7-45AC-AC99-1F1861450749}" destId="{B764EBE4-57C5-43B0-8817-0294AE751C1D}" srcOrd="5" destOrd="0" parTransId="{74CED0DC-1375-470F-AE1D-7712CBF421B7}" sibTransId="{7893CBBD-0191-434F-856B-50620B70F076}"/>
    <dgm:cxn modelId="{45152048-C2CC-49C7-BF10-C0C52BEE9F70}" srcId="{C77C11C1-61C7-45AC-AC99-1F1861450749}" destId="{CCD012A2-4ACC-42E7-B06D-556878C5635E}" srcOrd="2" destOrd="0" parTransId="{BED82689-1477-42B3-AD7A-DA0850A7C396}" sibTransId="{BCD5672E-35AC-4453-98DF-01AF59D24FE7}"/>
    <dgm:cxn modelId="{16E1BA6F-492B-4249-9B72-B6227E0A1D7A}" type="presOf" srcId="{B764EBE4-57C5-43B0-8817-0294AE751C1D}" destId="{3075421E-C941-4B1D-93D9-D0AA3E0C0EEA}" srcOrd="0" destOrd="0" presId="urn:microsoft.com/office/officeart/2008/layout/LinedList"/>
    <dgm:cxn modelId="{D07CA250-2135-4419-A8DA-B0FFD5C8AFAC}" type="presOf" srcId="{7EAA78C6-14FB-4A8C-A137-D716B8F1FFA8}" destId="{A5EA81B6-1F12-4311-8B1F-958DB0C8487B}" srcOrd="0" destOrd="0" presId="urn:microsoft.com/office/officeart/2008/layout/LinedList"/>
    <dgm:cxn modelId="{F68C6180-FA6D-4E35-9C6A-3D5ED347A247}" type="presOf" srcId="{C77C11C1-61C7-45AC-AC99-1F1861450749}" destId="{0AA38E84-57D8-4986-9DA9-69AC842A2B40}" srcOrd="0" destOrd="0" presId="urn:microsoft.com/office/officeart/2008/layout/LinedList"/>
    <dgm:cxn modelId="{0564B084-60FE-4F8F-A97D-DE485B1A8DEF}" srcId="{C77C11C1-61C7-45AC-AC99-1F1861450749}" destId="{3FDE1BFA-C565-4C6A-A26C-9515F10F7E51}" srcOrd="6" destOrd="0" parTransId="{69CFD84E-28C8-41EE-9B76-4E38E093A799}" sibTransId="{966E7A97-7D33-4AA1-80DA-CB5890F04759}"/>
    <dgm:cxn modelId="{49D49B91-221A-4470-8ED5-1A27F9D7F142}" srcId="{C77C11C1-61C7-45AC-AC99-1F1861450749}" destId="{FFEA24D3-F2C0-4484-B2C5-1F6CC00AA3FF}" srcOrd="0" destOrd="0" parTransId="{F9AECEE8-912B-49EE-94A4-D6AEB97B9DFC}" sibTransId="{7A281ADA-6D64-40D5-B3B1-95337C2D748D}"/>
    <dgm:cxn modelId="{CC4A4896-2411-4CC0-8753-4E1326402C97}" type="presOf" srcId="{CCD012A2-4ACC-42E7-B06D-556878C5635E}" destId="{CF35EBA3-96ED-403C-8B4E-A6E5BB9E4E05}" srcOrd="0" destOrd="0" presId="urn:microsoft.com/office/officeart/2008/layout/LinedList"/>
    <dgm:cxn modelId="{E39BBAA1-3E79-439D-ABF9-6F6B190CA5AE}" type="presOf" srcId="{DBD4BFD1-1FD9-4A6E-806B-377161CCA2F2}" destId="{70A18617-3AAE-4C41-91DA-3F0AC6DA9B11}" srcOrd="0" destOrd="0" presId="urn:microsoft.com/office/officeart/2008/layout/LinedList"/>
    <dgm:cxn modelId="{6879EAAE-D42E-4288-9B98-E9AED2714DF6}" srcId="{C77C11C1-61C7-45AC-AC99-1F1861450749}" destId="{E3FFEE37-61E6-485A-B893-9350D3806C22}" srcOrd="7" destOrd="0" parTransId="{FB9F488D-87E7-4A7F-AB81-926DFC8A8144}" sibTransId="{3CC3F2F5-8848-40A5-9EDD-A9D81B768367}"/>
    <dgm:cxn modelId="{1D5B14D2-B209-4512-8A7D-F36D738AB7D0}" type="presOf" srcId="{BD42D7CA-2AC0-4658-8590-6E23F855478D}" destId="{87310D02-A750-4AB6-9E76-7CE287CA0257}" srcOrd="0" destOrd="0" presId="urn:microsoft.com/office/officeart/2008/layout/LinedList"/>
    <dgm:cxn modelId="{56EA09F4-BA2B-4E02-8A7C-3F401574EA37}" srcId="{C77C11C1-61C7-45AC-AC99-1F1861450749}" destId="{7EAA78C6-14FB-4A8C-A137-D716B8F1FFA8}" srcOrd="1" destOrd="0" parTransId="{E6152B02-9DD1-486D-BD8F-118A0EA80C33}" sibTransId="{BAEB1725-4850-4228-8A83-870980C0CEFD}"/>
    <dgm:cxn modelId="{6B10CDF8-E6C7-418D-8F0E-7D918A7C0669}" type="presOf" srcId="{E3FFEE37-61E6-485A-B893-9350D3806C22}" destId="{DFC049D2-F77D-4A75-A296-42981A8A8003}" srcOrd="0" destOrd="0" presId="urn:microsoft.com/office/officeart/2008/layout/LinedList"/>
    <dgm:cxn modelId="{9CC39563-AD46-4468-967B-FC013F6831B2}" type="presParOf" srcId="{0AA38E84-57D8-4986-9DA9-69AC842A2B40}" destId="{0A40F964-FA6C-4112-8F84-9FBEFB667C0B}" srcOrd="0" destOrd="0" presId="urn:microsoft.com/office/officeart/2008/layout/LinedList"/>
    <dgm:cxn modelId="{295166A3-4619-4A43-BF6A-7431EED72C2B}" type="presParOf" srcId="{0AA38E84-57D8-4986-9DA9-69AC842A2B40}" destId="{8005B5A1-FFC1-4E7A-A623-C146204C99DB}" srcOrd="1" destOrd="0" presId="urn:microsoft.com/office/officeart/2008/layout/LinedList"/>
    <dgm:cxn modelId="{3F6877EE-D583-4409-AA81-F49894B1D8FF}" type="presParOf" srcId="{8005B5A1-FFC1-4E7A-A623-C146204C99DB}" destId="{8B107A61-ECD3-4D5A-BA5D-0BD07496B0A7}" srcOrd="0" destOrd="0" presId="urn:microsoft.com/office/officeart/2008/layout/LinedList"/>
    <dgm:cxn modelId="{633200EB-D149-4004-BD19-A2544E341410}" type="presParOf" srcId="{8005B5A1-FFC1-4E7A-A623-C146204C99DB}" destId="{EF87156E-4226-4E05-9717-A6B5480540A5}" srcOrd="1" destOrd="0" presId="urn:microsoft.com/office/officeart/2008/layout/LinedList"/>
    <dgm:cxn modelId="{AF4A1289-F964-4759-9B8E-4191B5DE2C33}" type="presParOf" srcId="{0AA38E84-57D8-4986-9DA9-69AC842A2B40}" destId="{F7E81477-352E-40F4-B2F5-A5EB44974678}" srcOrd="2" destOrd="0" presId="urn:microsoft.com/office/officeart/2008/layout/LinedList"/>
    <dgm:cxn modelId="{DBA4C299-0BCC-46EE-9F4E-0471DBABD6BD}" type="presParOf" srcId="{0AA38E84-57D8-4986-9DA9-69AC842A2B40}" destId="{86E4852C-CE55-4500-A5F2-DE6F9A118563}" srcOrd="3" destOrd="0" presId="urn:microsoft.com/office/officeart/2008/layout/LinedList"/>
    <dgm:cxn modelId="{11ACD8B2-C16A-4B63-B17D-DBDAB3B82CDB}" type="presParOf" srcId="{86E4852C-CE55-4500-A5F2-DE6F9A118563}" destId="{A5EA81B6-1F12-4311-8B1F-958DB0C8487B}" srcOrd="0" destOrd="0" presId="urn:microsoft.com/office/officeart/2008/layout/LinedList"/>
    <dgm:cxn modelId="{481C117C-3CE0-42FE-864E-521E628CDCD3}" type="presParOf" srcId="{86E4852C-CE55-4500-A5F2-DE6F9A118563}" destId="{F8004BB3-FE15-48AF-A3B0-A79D70887813}" srcOrd="1" destOrd="0" presId="urn:microsoft.com/office/officeart/2008/layout/LinedList"/>
    <dgm:cxn modelId="{3E4F75D8-EDD9-4AE2-900C-21147C1CF2CE}" type="presParOf" srcId="{0AA38E84-57D8-4986-9DA9-69AC842A2B40}" destId="{1634B08C-BAF4-49B5-89DA-8E9553930591}" srcOrd="4" destOrd="0" presId="urn:microsoft.com/office/officeart/2008/layout/LinedList"/>
    <dgm:cxn modelId="{42F7227D-2236-4F79-8B37-6BD1CD43E207}" type="presParOf" srcId="{0AA38E84-57D8-4986-9DA9-69AC842A2B40}" destId="{C9FFB009-CD28-4480-82F1-618132A96534}" srcOrd="5" destOrd="0" presId="urn:microsoft.com/office/officeart/2008/layout/LinedList"/>
    <dgm:cxn modelId="{E481DFEE-F7DF-4B19-BA0B-D4487C8D0D84}" type="presParOf" srcId="{C9FFB009-CD28-4480-82F1-618132A96534}" destId="{CF35EBA3-96ED-403C-8B4E-A6E5BB9E4E05}" srcOrd="0" destOrd="0" presId="urn:microsoft.com/office/officeart/2008/layout/LinedList"/>
    <dgm:cxn modelId="{4A91CEA5-EB64-4148-8BEF-25C48970299C}" type="presParOf" srcId="{C9FFB009-CD28-4480-82F1-618132A96534}" destId="{A89A8FA9-76AE-4DC6-82D1-34A1DC2E1ED5}" srcOrd="1" destOrd="0" presId="urn:microsoft.com/office/officeart/2008/layout/LinedList"/>
    <dgm:cxn modelId="{B93DC4EF-B8DF-40D3-B90D-0C88E79E8193}" type="presParOf" srcId="{0AA38E84-57D8-4986-9DA9-69AC842A2B40}" destId="{64F1F9EB-A8EE-42CD-87A6-777FB10BD0AC}" srcOrd="6" destOrd="0" presId="urn:microsoft.com/office/officeart/2008/layout/LinedList"/>
    <dgm:cxn modelId="{11C7C74C-252F-4115-AC83-8B714AAA91EE}" type="presParOf" srcId="{0AA38E84-57D8-4986-9DA9-69AC842A2B40}" destId="{69919FBE-ACDC-4E2B-9053-72A7424B3DD3}" srcOrd="7" destOrd="0" presId="urn:microsoft.com/office/officeart/2008/layout/LinedList"/>
    <dgm:cxn modelId="{AF37F295-A87C-4B80-8468-6640AF5624C3}" type="presParOf" srcId="{69919FBE-ACDC-4E2B-9053-72A7424B3DD3}" destId="{70A18617-3AAE-4C41-91DA-3F0AC6DA9B11}" srcOrd="0" destOrd="0" presId="urn:microsoft.com/office/officeart/2008/layout/LinedList"/>
    <dgm:cxn modelId="{BC9A0045-8EDF-422A-AA0E-69DC6D96470C}" type="presParOf" srcId="{69919FBE-ACDC-4E2B-9053-72A7424B3DD3}" destId="{76E00F6E-5FA1-464F-8A72-658F5FECB1D6}" srcOrd="1" destOrd="0" presId="urn:microsoft.com/office/officeart/2008/layout/LinedList"/>
    <dgm:cxn modelId="{99600843-CC6B-4DF1-99FA-956103256EC1}" type="presParOf" srcId="{0AA38E84-57D8-4986-9DA9-69AC842A2B40}" destId="{47E36F76-D7A8-4813-AF7B-8DDF5F629451}" srcOrd="8" destOrd="0" presId="urn:microsoft.com/office/officeart/2008/layout/LinedList"/>
    <dgm:cxn modelId="{5E4398C4-9E63-4AC1-AACA-E22013A7CE42}" type="presParOf" srcId="{0AA38E84-57D8-4986-9DA9-69AC842A2B40}" destId="{E3C60159-BC68-47DB-921A-D059DEBD9789}" srcOrd="9" destOrd="0" presId="urn:microsoft.com/office/officeart/2008/layout/LinedList"/>
    <dgm:cxn modelId="{8A5B1362-33C6-4930-A82B-E27DCB841887}" type="presParOf" srcId="{E3C60159-BC68-47DB-921A-D059DEBD9789}" destId="{87310D02-A750-4AB6-9E76-7CE287CA0257}" srcOrd="0" destOrd="0" presId="urn:microsoft.com/office/officeart/2008/layout/LinedList"/>
    <dgm:cxn modelId="{E800B7C6-0360-420E-8ED4-A3007A19A40D}" type="presParOf" srcId="{E3C60159-BC68-47DB-921A-D059DEBD9789}" destId="{AED7BF83-9148-434C-ADED-DCDFFB642406}" srcOrd="1" destOrd="0" presId="urn:microsoft.com/office/officeart/2008/layout/LinedList"/>
    <dgm:cxn modelId="{09AF115F-2D21-4130-A313-83D37E8C7C7F}" type="presParOf" srcId="{0AA38E84-57D8-4986-9DA9-69AC842A2B40}" destId="{CFA47BE6-EDB3-4DD3-A1FD-875ACE13B1D4}" srcOrd="10" destOrd="0" presId="urn:microsoft.com/office/officeart/2008/layout/LinedList"/>
    <dgm:cxn modelId="{191EC2CF-2B1C-4919-8857-FB30A1405848}" type="presParOf" srcId="{0AA38E84-57D8-4986-9DA9-69AC842A2B40}" destId="{E0BD1470-C512-431E-AFBD-17D86B7B103D}" srcOrd="11" destOrd="0" presId="urn:microsoft.com/office/officeart/2008/layout/LinedList"/>
    <dgm:cxn modelId="{471C19DC-62F7-45F6-8723-7F6DF4D79A60}" type="presParOf" srcId="{E0BD1470-C512-431E-AFBD-17D86B7B103D}" destId="{3075421E-C941-4B1D-93D9-D0AA3E0C0EEA}" srcOrd="0" destOrd="0" presId="urn:microsoft.com/office/officeart/2008/layout/LinedList"/>
    <dgm:cxn modelId="{F17ACF61-1FE0-4D73-B4CE-061A2E961F39}" type="presParOf" srcId="{E0BD1470-C512-431E-AFBD-17D86B7B103D}" destId="{2F4E277B-2DD5-409F-A73A-0112BD321656}" srcOrd="1" destOrd="0" presId="urn:microsoft.com/office/officeart/2008/layout/LinedList"/>
    <dgm:cxn modelId="{0509149A-7B14-47CB-84E9-93901AE2FD7E}" type="presParOf" srcId="{0AA38E84-57D8-4986-9DA9-69AC842A2B40}" destId="{0823CE9A-1C2B-4E49-97D1-BE6C643D74D9}" srcOrd="12" destOrd="0" presId="urn:microsoft.com/office/officeart/2008/layout/LinedList"/>
    <dgm:cxn modelId="{3749D4E7-EA19-4AE5-9987-94736424D860}" type="presParOf" srcId="{0AA38E84-57D8-4986-9DA9-69AC842A2B40}" destId="{E324B268-EC07-447F-A9B7-C5566FE06CD2}" srcOrd="13" destOrd="0" presId="urn:microsoft.com/office/officeart/2008/layout/LinedList"/>
    <dgm:cxn modelId="{5A1DF240-CE41-4826-ADAB-79F287F56E35}" type="presParOf" srcId="{E324B268-EC07-447F-A9B7-C5566FE06CD2}" destId="{94B606D2-F7BA-4D76-9A27-8CAB57AAAC25}" srcOrd="0" destOrd="0" presId="urn:microsoft.com/office/officeart/2008/layout/LinedList"/>
    <dgm:cxn modelId="{05578F78-5B02-4E11-A617-F90D6B656BE1}" type="presParOf" srcId="{E324B268-EC07-447F-A9B7-C5566FE06CD2}" destId="{35426C94-FA0C-4641-9506-325D8F6520F2}" srcOrd="1" destOrd="0" presId="urn:microsoft.com/office/officeart/2008/layout/LinedList"/>
    <dgm:cxn modelId="{52ECF117-8A66-4189-A1CA-B475FF34E8F1}" type="presParOf" srcId="{0AA38E84-57D8-4986-9DA9-69AC842A2B40}" destId="{D4AA1F4B-D495-47DC-8DBF-7C3AA77E4A93}" srcOrd="14" destOrd="0" presId="urn:microsoft.com/office/officeart/2008/layout/LinedList"/>
    <dgm:cxn modelId="{740888A0-562A-45E3-A46C-94EBB5EF4D85}" type="presParOf" srcId="{0AA38E84-57D8-4986-9DA9-69AC842A2B40}" destId="{A1B6A1E4-99D5-4DF6-B2D4-8BC35206B3A0}" srcOrd="15" destOrd="0" presId="urn:microsoft.com/office/officeart/2008/layout/LinedList"/>
    <dgm:cxn modelId="{F8780AA2-EC8D-4A5A-9DA3-4BA2265AC8D0}" type="presParOf" srcId="{A1B6A1E4-99D5-4DF6-B2D4-8BC35206B3A0}" destId="{DFC049D2-F77D-4A75-A296-42981A8A8003}" srcOrd="0" destOrd="0" presId="urn:microsoft.com/office/officeart/2008/layout/LinedList"/>
    <dgm:cxn modelId="{F2E6A9AB-BCFD-42A8-B25F-948C5B562A70}" type="presParOf" srcId="{A1B6A1E4-99D5-4DF6-B2D4-8BC35206B3A0}" destId="{EFD96D12-C3FC-400A-BBCA-EB96E394545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82E713-3357-4E1A-AC14-DD3028A94B5A}"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994D382-7D83-4504-B904-E459A5B88E48}">
      <dgm:prSet/>
      <dgm:spPr/>
      <dgm:t>
        <a:bodyPr/>
        <a:lstStyle/>
        <a:p>
          <a:r>
            <a:rPr lang="en-US" b="1"/>
            <a:t>Suggestion System:</a:t>
          </a:r>
          <a:endParaRPr lang="en-US"/>
        </a:p>
      </dgm:t>
    </dgm:pt>
    <dgm:pt modelId="{2A558B44-C8E6-425A-B011-1A18CDFF811D}" type="parTrans" cxnId="{98569FDC-4D0B-47FC-8C71-633E899C416D}">
      <dgm:prSet/>
      <dgm:spPr/>
      <dgm:t>
        <a:bodyPr/>
        <a:lstStyle/>
        <a:p>
          <a:endParaRPr lang="en-US"/>
        </a:p>
      </dgm:t>
    </dgm:pt>
    <dgm:pt modelId="{8F8394A5-AC41-4C9C-B262-62B712D3DF49}" type="sibTrans" cxnId="{98569FDC-4D0B-47FC-8C71-633E899C416D}">
      <dgm:prSet/>
      <dgm:spPr/>
      <dgm:t>
        <a:bodyPr/>
        <a:lstStyle/>
        <a:p>
          <a:endParaRPr lang="en-US"/>
        </a:p>
      </dgm:t>
    </dgm:pt>
    <dgm:pt modelId="{49E77376-8DD0-4C03-AE12-FD62A74B1586}">
      <dgm:prSet/>
      <dgm:spPr/>
      <dgm:t>
        <a:bodyPr/>
        <a:lstStyle/>
        <a:p>
          <a:r>
            <a:rPr lang="en-US" b="1"/>
            <a:t>Questionnaire</a:t>
          </a:r>
          <a:endParaRPr lang="en-US"/>
        </a:p>
      </dgm:t>
    </dgm:pt>
    <dgm:pt modelId="{4E2D9D40-F42A-4F89-A804-C8249D736AAC}" type="parTrans" cxnId="{8A16D1DF-9665-4F4C-92FD-FAD28A92AB75}">
      <dgm:prSet/>
      <dgm:spPr/>
      <dgm:t>
        <a:bodyPr/>
        <a:lstStyle/>
        <a:p>
          <a:endParaRPr lang="en-US"/>
        </a:p>
      </dgm:t>
    </dgm:pt>
    <dgm:pt modelId="{3F67368C-0F93-4337-9370-4331A180CF0A}" type="sibTrans" cxnId="{8A16D1DF-9665-4F4C-92FD-FAD28A92AB75}">
      <dgm:prSet/>
      <dgm:spPr/>
      <dgm:t>
        <a:bodyPr/>
        <a:lstStyle/>
        <a:p>
          <a:endParaRPr lang="en-US"/>
        </a:p>
      </dgm:t>
    </dgm:pt>
    <dgm:pt modelId="{1E16F43B-C644-4118-BD81-3D86F4925C57}">
      <dgm:prSet/>
      <dgm:spPr/>
      <dgm:t>
        <a:bodyPr/>
        <a:lstStyle/>
        <a:p>
          <a:r>
            <a:rPr lang="en-US" b="1"/>
            <a:t>Report</a:t>
          </a:r>
          <a:endParaRPr lang="en-US"/>
        </a:p>
      </dgm:t>
    </dgm:pt>
    <dgm:pt modelId="{4FEC38A1-E8E2-4BE2-ACFD-C63EA0AA91FB}" type="parTrans" cxnId="{C756ADFA-4521-4243-A5E8-AADC2B68E2A3}">
      <dgm:prSet/>
      <dgm:spPr/>
      <dgm:t>
        <a:bodyPr/>
        <a:lstStyle/>
        <a:p>
          <a:endParaRPr lang="en-US"/>
        </a:p>
      </dgm:t>
    </dgm:pt>
    <dgm:pt modelId="{D3E3A853-58D8-4642-8259-58AD892F351B}" type="sibTrans" cxnId="{C756ADFA-4521-4243-A5E8-AADC2B68E2A3}">
      <dgm:prSet/>
      <dgm:spPr/>
      <dgm:t>
        <a:bodyPr/>
        <a:lstStyle/>
        <a:p>
          <a:endParaRPr lang="en-US"/>
        </a:p>
      </dgm:t>
    </dgm:pt>
    <dgm:pt modelId="{3DFEDDD9-4D20-4CCB-AC70-79A39B3C84CF}">
      <dgm:prSet/>
      <dgm:spPr/>
      <dgm:t>
        <a:bodyPr/>
        <a:lstStyle/>
        <a:p>
          <a:r>
            <a:rPr lang="en-US" b="1"/>
            <a:t>Memo (memorandum)</a:t>
          </a:r>
          <a:endParaRPr lang="en-US"/>
        </a:p>
      </dgm:t>
    </dgm:pt>
    <dgm:pt modelId="{63832E2B-9469-4A22-BAA7-5728D3547406}" type="parTrans" cxnId="{12DB3C55-C71C-46A8-9F71-A244AD3B8B93}">
      <dgm:prSet/>
      <dgm:spPr/>
      <dgm:t>
        <a:bodyPr/>
        <a:lstStyle/>
        <a:p>
          <a:endParaRPr lang="en-US"/>
        </a:p>
      </dgm:t>
    </dgm:pt>
    <dgm:pt modelId="{E00B36B6-746F-4EC4-967B-C3AF86C5A971}" type="sibTrans" cxnId="{12DB3C55-C71C-46A8-9F71-A244AD3B8B93}">
      <dgm:prSet/>
      <dgm:spPr/>
      <dgm:t>
        <a:bodyPr/>
        <a:lstStyle/>
        <a:p>
          <a:endParaRPr lang="en-US"/>
        </a:p>
      </dgm:t>
    </dgm:pt>
    <dgm:pt modelId="{F2741C16-963C-444F-BBB9-7269DDC53CC1}">
      <dgm:prSet/>
      <dgm:spPr/>
      <dgm:t>
        <a:bodyPr/>
        <a:lstStyle/>
        <a:p>
          <a:r>
            <a:rPr lang="en-US" b="1"/>
            <a:t>Direct letters</a:t>
          </a:r>
          <a:endParaRPr lang="en-US"/>
        </a:p>
      </dgm:t>
    </dgm:pt>
    <dgm:pt modelId="{5EC4CF5F-E9AB-4BF8-8785-EE6E62C2A198}" type="parTrans" cxnId="{DE072755-8078-43AB-888F-572695234F2F}">
      <dgm:prSet/>
      <dgm:spPr/>
      <dgm:t>
        <a:bodyPr/>
        <a:lstStyle/>
        <a:p>
          <a:endParaRPr lang="en-US"/>
        </a:p>
      </dgm:t>
    </dgm:pt>
    <dgm:pt modelId="{BC0E7CDE-090B-4D23-A9EF-0AEFD8A7CA73}" type="sibTrans" cxnId="{DE072755-8078-43AB-888F-572695234F2F}">
      <dgm:prSet/>
      <dgm:spPr/>
      <dgm:t>
        <a:bodyPr/>
        <a:lstStyle/>
        <a:p>
          <a:endParaRPr lang="en-US"/>
        </a:p>
      </dgm:t>
    </dgm:pt>
    <dgm:pt modelId="{0F6B6E1D-A331-4980-ADB1-260FFC78D751}">
      <dgm:prSet/>
      <dgm:spPr/>
      <dgm:t>
        <a:bodyPr/>
        <a:lstStyle/>
        <a:p>
          <a:r>
            <a:rPr lang="en-US" b="1"/>
            <a:t>Grievance procedure</a:t>
          </a:r>
          <a:endParaRPr lang="en-US"/>
        </a:p>
      </dgm:t>
    </dgm:pt>
    <dgm:pt modelId="{05E8DDFD-77E0-4E6A-826F-76DD05F12161}" type="parTrans" cxnId="{752729CE-8E5E-4389-84C3-49BEC112C6CF}">
      <dgm:prSet/>
      <dgm:spPr/>
      <dgm:t>
        <a:bodyPr/>
        <a:lstStyle/>
        <a:p>
          <a:endParaRPr lang="en-US"/>
        </a:p>
      </dgm:t>
    </dgm:pt>
    <dgm:pt modelId="{7841140D-5678-426E-BBC0-D9DF8CC61E19}" type="sibTrans" cxnId="{752729CE-8E5E-4389-84C3-49BEC112C6CF}">
      <dgm:prSet/>
      <dgm:spPr/>
      <dgm:t>
        <a:bodyPr/>
        <a:lstStyle/>
        <a:p>
          <a:endParaRPr lang="en-US"/>
        </a:p>
      </dgm:t>
    </dgm:pt>
    <dgm:pt modelId="{A832F4C4-0177-4836-9623-4A8F89DE0003}">
      <dgm:prSet/>
      <dgm:spPr/>
      <dgm:t>
        <a:bodyPr/>
        <a:lstStyle/>
        <a:p>
          <a:r>
            <a:rPr lang="en-US" b="1"/>
            <a:t>Meeting</a:t>
          </a:r>
          <a:endParaRPr lang="en-US"/>
        </a:p>
      </dgm:t>
    </dgm:pt>
    <dgm:pt modelId="{CA94D7B5-E475-43F7-8DE1-EF397379CCE5}" type="parTrans" cxnId="{C7BA188C-8F75-4764-9E7C-E13ABCA1A001}">
      <dgm:prSet/>
      <dgm:spPr/>
      <dgm:t>
        <a:bodyPr/>
        <a:lstStyle/>
        <a:p>
          <a:endParaRPr lang="en-US"/>
        </a:p>
      </dgm:t>
    </dgm:pt>
    <dgm:pt modelId="{127ED655-AA2C-4011-9456-41D1AE5DD475}" type="sibTrans" cxnId="{C7BA188C-8F75-4764-9E7C-E13ABCA1A001}">
      <dgm:prSet/>
      <dgm:spPr/>
      <dgm:t>
        <a:bodyPr/>
        <a:lstStyle/>
        <a:p>
          <a:endParaRPr lang="en-US"/>
        </a:p>
      </dgm:t>
    </dgm:pt>
    <dgm:pt modelId="{5793D992-6B90-4C04-AB39-CD163055A214}">
      <dgm:prSet/>
      <dgm:spPr/>
      <dgm:t>
        <a:bodyPr/>
        <a:lstStyle/>
        <a:p>
          <a:r>
            <a:rPr lang="en-US" b="1"/>
            <a:t>Open-door-policy</a:t>
          </a:r>
          <a:endParaRPr lang="en-US"/>
        </a:p>
      </dgm:t>
    </dgm:pt>
    <dgm:pt modelId="{96986D25-431D-4541-9FD6-5BBB865DF63E}" type="parTrans" cxnId="{0592A055-D69F-4311-9E2B-F3253D832025}">
      <dgm:prSet/>
      <dgm:spPr/>
      <dgm:t>
        <a:bodyPr/>
        <a:lstStyle/>
        <a:p>
          <a:endParaRPr lang="en-US"/>
        </a:p>
      </dgm:t>
    </dgm:pt>
    <dgm:pt modelId="{D6B6DB22-9DCF-4B4D-840B-993B2F91A6FB}" type="sibTrans" cxnId="{0592A055-D69F-4311-9E2B-F3253D832025}">
      <dgm:prSet/>
      <dgm:spPr/>
      <dgm:t>
        <a:bodyPr/>
        <a:lstStyle/>
        <a:p>
          <a:endParaRPr lang="en-US"/>
        </a:p>
      </dgm:t>
    </dgm:pt>
    <dgm:pt modelId="{3BE6A3F8-E077-407B-AC81-ED8E977B1B75}" type="pres">
      <dgm:prSet presAssocID="{4082E713-3357-4E1A-AC14-DD3028A94B5A}" presName="diagram" presStyleCnt="0">
        <dgm:presLayoutVars>
          <dgm:dir/>
          <dgm:resizeHandles val="exact"/>
        </dgm:presLayoutVars>
      </dgm:prSet>
      <dgm:spPr/>
    </dgm:pt>
    <dgm:pt modelId="{6F9671D8-4A8F-4377-BCEF-099451E9413D}" type="pres">
      <dgm:prSet presAssocID="{E994D382-7D83-4504-B904-E459A5B88E48}" presName="node" presStyleLbl="node1" presStyleIdx="0" presStyleCnt="8">
        <dgm:presLayoutVars>
          <dgm:bulletEnabled val="1"/>
        </dgm:presLayoutVars>
      </dgm:prSet>
      <dgm:spPr/>
    </dgm:pt>
    <dgm:pt modelId="{5175F4E1-3F91-480C-BEE1-53F525F46ED2}" type="pres">
      <dgm:prSet presAssocID="{8F8394A5-AC41-4C9C-B262-62B712D3DF49}" presName="sibTrans" presStyleCnt="0"/>
      <dgm:spPr/>
    </dgm:pt>
    <dgm:pt modelId="{3CAAA172-C54B-4CFD-A947-A36C3E9133CE}" type="pres">
      <dgm:prSet presAssocID="{49E77376-8DD0-4C03-AE12-FD62A74B1586}" presName="node" presStyleLbl="node1" presStyleIdx="1" presStyleCnt="8">
        <dgm:presLayoutVars>
          <dgm:bulletEnabled val="1"/>
        </dgm:presLayoutVars>
      </dgm:prSet>
      <dgm:spPr/>
    </dgm:pt>
    <dgm:pt modelId="{F045DBAD-A246-4C3E-BC45-5C126B311043}" type="pres">
      <dgm:prSet presAssocID="{3F67368C-0F93-4337-9370-4331A180CF0A}" presName="sibTrans" presStyleCnt="0"/>
      <dgm:spPr/>
    </dgm:pt>
    <dgm:pt modelId="{FF8F304B-26EC-44F0-BBEE-AE9B6C5B632F}" type="pres">
      <dgm:prSet presAssocID="{1E16F43B-C644-4118-BD81-3D86F4925C57}" presName="node" presStyleLbl="node1" presStyleIdx="2" presStyleCnt="8">
        <dgm:presLayoutVars>
          <dgm:bulletEnabled val="1"/>
        </dgm:presLayoutVars>
      </dgm:prSet>
      <dgm:spPr/>
    </dgm:pt>
    <dgm:pt modelId="{3CDEAC6F-B2ED-447E-BAC9-34C098260B46}" type="pres">
      <dgm:prSet presAssocID="{D3E3A853-58D8-4642-8259-58AD892F351B}" presName="sibTrans" presStyleCnt="0"/>
      <dgm:spPr/>
    </dgm:pt>
    <dgm:pt modelId="{34953E68-6332-4F0D-BA21-57C71DB8E577}" type="pres">
      <dgm:prSet presAssocID="{3DFEDDD9-4D20-4CCB-AC70-79A39B3C84CF}" presName="node" presStyleLbl="node1" presStyleIdx="3" presStyleCnt="8">
        <dgm:presLayoutVars>
          <dgm:bulletEnabled val="1"/>
        </dgm:presLayoutVars>
      </dgm:prSet>
      <dgm:spPr/>
    </dgm:pt>
    <dgm:pt modelId="{DBB6314C-C8F9-4588-8FF5-460C776AC8FC}" type="pres">
      <dgm:prSet presAssocID="{E00B36B6-746F-4EC4-967B-C3AF86C5A971}" presName="sibTrans" presStyleCnt="0"/>
      <dgm:spPr/>
    </dgm:pt>
    <dgm:pt modelId="{F7F85033-FA84-4146-A247-CF86433F36B6}" type="pres">
      <dgm:prSet presAssocID="{F2741C16-963C-444F-BBB9-7269DDC53CC1}" presName="node" presStyleLbl="node1" presStyleIdx="4" presStyleCnt="8">
        <dgm:presLayoutVars>
          <dgm:bulletEnabled val="1"/>
        </dgm:presLayoutVars>
      </dgm:prSet>
      <dgm:spPr/>
    </dgm:pt>
    <dgm:pt modelId="{B31C8FFF-7486-48A8-9102-A3CA23A25FEE}" type="pres">
      <dgm:prSet presAssocID="{BC0E7CDE-090B-4D23-A9EF-0AEFD8A7CA73}" presName="sibTrans" presStyleCnt="0"/>
      <dgm:spPr/>
    </dgm:pt>
    <dgm:pt modelId="{5AD28836-42F7-4D0E-8AF2-AC110565C91D}" type="pres">
      <dgm:prSet presAssocID="{0F6B6E1D-A331-4980-ADB1-260FFC78D751}" presName="node" presStyleLbl="node1" presStyleIdx="5" presStyleCnt="8">
        <dgm:presLayoutVars>
          <dgm:bulletEnabled val="1"/>
        </dgm:presLayoutVars>
      </dgm:prSet>
      <dgm:spPr/>
    </dgm:pt>
    <dgm:pt modelId="{63BD407B-F36B-4BE4-97F9-9C485A5789D6}" type="pres">
      <dgm:prSet presAssocID="{7841140D-5678-426E-BBC0-D9DF8CC61E19}" presName="sibTrans" presStyleCnt="0"/>
      <dgm:spPr/>
    </dgm:pt>
    <dgm:pt modelId="{6B0B8A7E-7612-45D7-A3C9-2B2BC3668A9B}" type="pres">
      <dgm:prSet presAssocID="{A832F4C4-0177-4836-9623-4A8F89DE0003}" presName="node" presStyleLbl="node1" presStyleIdx="6" presStyleCnt="8">
        <dgm:presLayoutVars>
          <dgm:bulletEnabled val="1"/>
        </dgm:presLayoutVars>
      </dgm:prSet>
      <dgm:spPr/>
    </dgm:pt>
    <dgm:pt modelId="{14BFCFAA-0064-4724-A3B7-4B011D12D562}" type="pres">
      <dgm:prSet presAssocID="{127ED655-AA2C-4011-9456-41D1AE5DD475}" presName="sibTrans" presStyleCnt="0"/>
      <dgm:spPr/>
    </dgm:pt>
    <dgm:pt modelId="{0D1CBCA6-1CA2-47B2-87D0-52CA875A1733}" type="pres">
      <dgm:prSet presAssocID="{5793D992-6B90-4C04-AB39-CD163055A214}" presName="node" presStyleLbl="node1" presStyleIdx="7" presStyleCnt="8">
        <dgm:presLayoutVars>
          <dgm:bulletEnabled val="1"/>
        </dgm:presLayoutVars>
      </dgm:prSet>
      <dgm:spPr/>
    </dgm:pt>
  </dgm:ptLst>
  <dgm:cxnLst>
    <dgm:cxn modelId="{A848B824-4499-4DC4-A6EA-2C8B9FD9AC49}" type="presOf" srcId="{49E77376-8DD0-4C03-AE12-FD62A74B1586}" destId="{3CAAA172-C54B-4CFD-A947-A36C3E9133CE}" srcOrd="0" destOrd="0" presId="urn:microsoft.com/office/officeart/2005/8/layout/default"/>
    <dgm:cxn modelId="{7A2A7928-C2A2-4185-8DFD-3FDDE24F19E8}" type="presOf" srcId="{A832F4C4-0177-4836-9623-4A8F89DE0003}" destId="{6B0B8A7E-7612-45D7-A3C9-2B2BC3668A9B}" srcOrd="0" destOrd="0" presId="urn:microsoft.com/office/officeart/2005/8/layout/default"/>
    <dgm:cxn modelId="{FBAA5337-FEFA-4FA4-840D-9191224AD74E}" type="presOf" srcId="{4082E713-3357-4E1A-AC14-DD3028A94B5A}" destId="{3BE6A3F8-E077-407B-AC81-ED8E977B1B75}" srcOrd="0" destOrd="0" presId="urn:microsoft.com/office/officeart/2005/8/layout/default"/>
    <dgm:cxn modelId="{612D5D46-8E75-4128-9883-598753DA60CD}" type="presOf" srcId="{F2741C16-963C-444F-BBB9-7269DDC53CC1}" destId="{F7F85033-FA84-4146-A247-CF86433F36B6}" srcOrd="0" destOrd="0" presId="urn:microsoft.com/office/officeart/2005/8/layout/default"/>
    <dgm:cxn modelId="{8747A868-8AAD-48EB-AEA1-013D9243F177}" type="presOf" srcId="{1E16F43B-C644-4118-BD81-3D86F4925C57}" destId="{FF8F304B-26EC-44F0-BBEE-AE9B6C5B632F}" srcOrd="0" destOrd="0" presId="urn:microsoft.com/office/officeart/2005/8/layout/default"/>
    <dgm:cxn modelId="{DE072755-8078-43AB-888F-572695234F2F}" srcId="{4082E713-3357-4E1A-AC14-DD3028A94B5A}" destId="{F2741C16-963C-444F-BBB9-7269DDC53CC1}" srcOrd="4" destOrd="0" parTransId="{5EC4CF5F-E9AB-4BF8-8785-EE6E62C2A198}" sibTransId="{BC0E7CDE-090B-4D23-A9EF-0AEFD8A7CA73}"/>
    <dgm:cxn modelId="{12DB3C55-C71C-46A8-9F71-A244AD3B8B93}" srcId="{4082E713-3357-4E1A-AC14-DD3028A94B5A}" destId="{3DFEDDD9-4D20-4CCB-AC70-79A39B3C84CF}" srcOrd="3" destOrd="0" parTransId="{63832E2B-9469-4A22-BAA7-5728D3547406}" sibTransId="{E00B36B6-746F-4EC4-967B-C3AF86C5A971}"/>
    <dgm:cxn modelId="{0592A055-D69F-4311-9E2B-F3253D832025}" srcId="{4082E713-3357-4E1A-AC14-DD3028A94B5A}" destId="{5793D992-6B90-4C04-AB39-CD163055A214}" srcOrd="7" destOrd="0" parTransId="{96986D25-431D-4541-9FD6-5BBB865DF63E}" sibTransId="{D6B6DB22-9DCF-4B4D-840B-993B2F91A6FB}"/>
    <dgm:cxn modelId="{C7BA188C-8F75-4764-9E7C-E13ABCA1A001}" srcId="{4082E713-3357-4E1A-AC14-DD3028A94B5A}" destId="{A832F4C4-0177-4836-9623-4A8F89DE0003}" srcOrd="6" destOrd="0" parTransId="{CA94D7B5-E475-43F7-8DE1-EF397379CCE5}" sibTransId="{127ED655-AA2C-4011-9456-41D1AE5DD475}"/>
    <dgm:cxn modelId="{6B6674A9-1075-4874-BD92-AF53C419EA08}" type="presOf" srcId="{E994D382-7D83-4504-B904-E459A5B88E48}" destId="{6F9671D8-4A8F-4377-BCEF-099451E9413D}" srcOrd="0" destOrd="0" presId="urn:microsoft.com/office/officeart/2005/8/layout/default"/>
    <dgm:cxn modelId="{33FB50C2-17B2-44FC-B3FB-206F537AF2F5}" type="presOf" srcId="{5793D992-6B90-4C04-AB39-CD163055A214}" destId="{0D1CBCA6-1CA2-47B2-87D0-52CA875A1733}" srcOrd="0" destOrd="0" presId="urn:microsoft.com/office/officeart/2005/8/layout/default"/>
    <dgm:cxn modelId="{752729CE-8E5E-4389-84C3-49BEC112C6CF}" srcId="{4082E713-3357-4E1A-AC14-DD3028A94B5A}" destId="{0F6B6E1D-A331-4980-ADB1-260FFC78D751}" srcOrd="5" destOrd="0" parTransId="{05E8DDFD-77E0-4E6A-826F-76DD05F12161}" sibTransId="{7841140D-5678-426E-BBC0-D9DF8CC61E19}"/>
    <dgm:cxn modelId="{C1F9A3D2-326D-49C1-87F9-CA0F0F2CB510}" type="presOf" srcId="{0F6B6E1D-A331-4980-ADB1-260FFC78D751}" destId="{5AD28836-42F7-4D0E-8AF2-AC110565C91D}" srcOrd="0" destOrd="0" presId="urn:microsoft.com/office/officeart/2005/8/layout/default"/>
    <dgm:cxn modelId="{92ED69D3-DD0A-463A-B4EB-08B4C9F69601}" type="presOf" srcId="{3DFEDDD9-4D20-4CCB-AC70-79A39B3C84CF}" destId="{34953E68-6332-4F0D-BA21-57C71DB8E577}" srcOrd="0" destOrd="0" presId="urn:microsoft.com/office/officeart/2005/8/layout/default"/>
    <dgm:cxn modelId="{98569FDC-4D0B-47FC-8C71-633E899C416D}" srcId="{4082E713-3357-4E1A-AC14-DD3028A94B5A}" destId="{E994D382-7D83-4504-B904-E459A5B88E48}" srcOrd="0" destOrd="0" parTransId="{2A558B44-C8E6-425A-B011-1A18CDFF811D}" sibTransId="{8F8394A5-AC41-4C9C-B262-62B712D3DF49}"/>
    <dgm:cxn modelId="{8A16D1DF-9665-4F4C-92FD-FAD28A92AB75}" srcId="{4082E713-3357-4E1A-AC14-DD3028A94B5A}" destId="{49E77376-8DD0-4C03-AE12-FD62A74B1586}" srcOrd="1" destOrd="0" parTransId="{4E2D9D40-F42A-4F89-A804-C8249D736AAC}" sibTransId="{3F67368C-0F93-4337-9370-4331A180CF0A}"/>
    <dgm:cxn modelId="{C756ADFA-4521-4243-A5E8-AADC2B68E2A3}" srcId="{4082E713-3357-4E1A-AC14-DD3028A94B5A}" destId="{1E16F43B-C644-4118-BD81-3D86F4925C57}" srcOrd="2" destOrd="0" parTransId="{4FEC38A1-E8E2-4BE2-ACFD-C63EA0AA91FB}" sibTransId="{D3E3A853-58D8-4642-8259-58AD892F351B}"/>
    <dgm:cxn modelId="{15DA7B59-09B8-42A1-8B64-C977A2132D1B}" type="presParOf" srcId="{3BE6A3F8-E077-407B-AC81-ED8E977B1B75}" destId="{6F9671D8-4A8F-4377-BCEF-099451E9413D}" srcOrd="0" destOrd="0" presId="urn:microsoft.com/office/officeart/2005/8/layout/default"/>
    <dgm:cxn modelId="{7564795D-34F2-4561-BC44-DEC258C620EC}" type="presParOf" srcId="{3BE6A3F8-E077-407B-AC81-ED8E977B1B75}" destId="{5175F4E1-3F91-480C-BEE1-53F525F46ED2}" srcOrd="1" destOrd="0" presId="urn:microsoft.com/office/officeart/2005/8/layout/default"/>
    <dgm:cxn modelId="{98DF5C2B-91C6-4545-9EF1-C60FC42C642F}" type="presParOf" srcId="{3BE6A3F8-E077-407B-AC81-ED8E977B1B75}" destId="{3CAAA172-C54B-4CFD-A947-A36C3E9133CE}" srcOrd="2" destOrd="0" presId="urn:microsoft.com/office/officeart/2005/8/layout/default"/>
    <dgm:cxn modelId="{72C168BA-BDA1-40CD-A500-2506B165543E}" type="presParOf" srcId="{3BE6A3F8-E077-407B-AC81-ED8E977B1B75}" destId="{F045DBAD-A246-4C3E-BC45-5C126B311043}" srcOrd="3" destOrd="0" presId="urn:microsoft.com/office/officeart/2005/8/layout/default"/>
    <dgm:cxn modelId="{A2DC22AF-201A-431A-B6EB-78636A395E1F}" type="presParOf" srcId="{3BE6A3F8-E077-407B-AC81-ED8E977B1B75}" destId="{FF8F304B-26EC-44F0-BBEE-AE9B6C5B632F}" srcOrd="4" destOrd="0" presId="urn:microsoft.com/office/officeart/2005/8/layout/default"/>
    <dgm:cxn modelId="{94DB145E-5029-4F29-9C2E-A2A5A0DC98F8}" type="presParOf" srcId="{3BE6A3F8-E077-407B-AC81-ED8E977B1B75}" destId="{3CDEAC6F-B2ED-447E-BAC9-34C098260B46}" srcOrd="5" destOrd="0" presId="urn:microsoft.com/office/officeart/2005/8/layout/default"/>
    <dgm:cxn modelId="{0135AEF9-2479-4785-A3D1-132C3A0A22E1}" type="presParOf" srcId="{3BE6A3F8-E077-407B-AC81-ED8E977B1B75}" destId="{34953E68-6332-4F0D-BA21-57C71DB8E577}" srcOrd="6" destOrd="0" presId="urn:microsoft.com/office/officeart/2005/8/layout/default"/>
    <dgm:cxn modelId="{DE1B6188-A516-4A6D-BB7B-8F26EBF2967F}" type="presParOf" srcId="{3BE6A3F8-E077-407B-AC81-ED8E977B1B75}" destId="{DBB6314C-C8F9-4588-8FF5-460C776AC8FC}" srcOrd="7" destOrd="0" presId="urn:microsoft.com/office/officeart/2005/8/layout/default"/>
    <dgm:cxn modelId="{7609A5F2-95DC-484D-AA46-B4DEDA96DBCE}" type="presParOf" srcId="{3BE6A3F8-E077-407B-AC81-ED8E977B1B75}" destId="{F7F85033-FA84-4146-A247-CF86433F36B6}" srcOrd="8" destOrd="0" presId="urn:microsoft.com/office/officeart/2005/8/layout/default"/>
    <dgm:cxn modelId="{37DB8CDD-2AAB-402A-969D-C29F4EA53AF2}" type="presParOf" srcId="{3BE6A3F8-E077-407B-AC81-ED8E977B1B75}" destId="{B31C8FFF-7486-48A8-9102-A3CA23A25FEE}" srcOrd="9" destOrd="0" presId="urn:microsoft.com/office/officeart/2005/8/layout/default"/>
    <dgm:cxn modelId="{B1D0BDB7-0191-4BA8-840E-5F6E3E09E75D}" type="presParOf" srcId="{3BE6A3F8-E077-407B-AC81-ED8E977B1B75}" destId="{5AD28836-42F7-4D0E-8AF2-AC110565C91D}" srcOrd="10" destOrd="0" presId="urn:microsoft.com/office/officeart/2005/8/layout/default"/>
    <dgm:cxn modelId="{E010B83D-03FE-48DC-B364-3AEBDEE1A558}" type="presParOf" srcId="{3BE6A3F8-E077-407B-AC81-ED8E977B1B75}" destId="{63BD407B-F36B-4BE4-97F9-9C485A5789D6}" srcOrd="11" destOrd="0" presId="urn:microsoft.com/office/officeart/2005/8/layout/default"/>
    <dgm:cxn modelId="{30A502E2-3009-4F50-9796-17A47CEA0A32}" type="presParOf" srcId="{3BE6A3F8-E077-407B-AC81-ED8E977B1B75}" destId="{6B0B8A7E-7612-45D7-A3C9-2B2BC3668A9B}" srcOrd="12" destOrd="0" presId="urn:microsoft.com/office/officeart/2005/8/layout/default"/>
    <dgm:cxn modelId="{FB1C3BF9-D6D2-485A-842A-7A41DB769C83}" type="presParOf" srcId="{3BE6A3F8-E077-407B-AC81-ED8E977B1B75}" destId="{14BFCFAA-0064-4724-A3B7-4B011D12D562}" srcOrd="13" destOrd="0" presId="urn:microsoft.com/office/officeart/2005/8/layout/default"/>
    <dgm:cxn modelId="{F8AFE97B-CCBC-446A-965D-BD7A6924B929}" type="presParOf" srcId="{3BE6A3F8-E077-407B-AC81-ED8E977B1B75}" destId="{0D1CBCA6-1CA2-47B2-87D0-52CA875A1733}"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871102-E08A-4FA6-8CDF-DF18CFEE12D2}"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F6401D44-AD89-4063-B93F-7C6FCB72FDC4}">
      <dgm:prSet/>
      <dgm:spPr/>
      <dgm:t>
        <a:bodyPr/>
        <a:lstStyle/>
        <a:p>
          <a:pPr>
            <a:lnSpc>
              <a:spcPct val="100000"/>
            </a:lnSpc>
          </a:pPr>
          <a:r>
            <a:rPr lang="en-US"/>
            <a:t>Handbooks &amp; Pamphlets</a:t>
          </a:r>
        </a:p>
      </dgm:t>
    </dgm:pt>
    <dgm:pt modelId="{13D56D75-D943-4F93-B34C-D3C6FCAA6DBF}" type="parTrans" cxnId="{F6360E10-7F8B-4B8B-8A31-2B2F1C1EAF99}">
      <dgm:prSet/>
      <dgm:spPr/>
      <dgm:t>
        <a:bodyPr/>
        <a:lstStyle/>
        <a:p>
          <a:endParaRPr lang="en-US"/>
        </a:p>
      </dgm:t>
    </dgm:pt>
    <dgm:pt modelId="{52911ED3-DFF1-4E8F-B6A2-57841816ED87}" type="sibTrans" cxnId="{F6360E10-7F8B-4B8B-8A31-2B2F1C1EAF99}">
      <dgm:prSet/>
      <dgm:spPr/>
      <dgm:t>
        <a:bodyPr/>
        <a:lstStyle/>
        <a:p>
          <a:endParaRPr lang="en-US"/>
        </a:p>
      </dgm:t>
    </dgm:pt>
    <dgm:pt modelId="{61C87C86-BB35-4560-B68A-B50E48074142}">
      <dgm:prSet/>
      <dgm:spPr/>
      <dgm:t>
        <a:bodyPr/>
        <a:lstStyle/>
        <a:p>
          <a:pPr>
            <a:lnSpc>
              <a:spcPct val="100000"/>
            </a:lnSpc>
          </a:pPr>
          <a:r>
            <a:rPr lang="en-US"/>
            <a:t>Posters &amp; Bulletins</a:t>
          </a:r>
        </a:p>
      </dgm:t>
    </dgm:pt>
    <dgm:pt modelId="{C406B1BB-3C5A-426A-9BDC-FA2969FFA848}" type="parTrans" cxnId="{B2BDF7F9-877E-4379-B8D6-CF1696F17729}">
      <dgm:prSet/>
      <dgm:spPr/>
      <dgm:t>
        <a:bodyPr/>
        <a:lstStyle/>
        <a:p>
          <a:endParaRPr lang="en-US"/>
        </a:p>
      </dgm:t>
    </dgm:pt>
    <dgm:pt modelId="{9C629252-23B6-438F-8B4B-391F02E2A1CF}" type="sibTrans" cxnId="{B2BDF7F9-877E-4379-B8D6-CF1696F17729}">
      <dgm:prSet/>
      <dgm:spPr/>
      <dgm:t>
        <a:bodyPr/>
        <a:lstStyle/>
        <a:p>
          <a:endParaRPr lang="en-US"/>
        </a:p>
      </dgm:t>
    </dgm:pt>
    <dgm:pt modelId="{2B87AA68-441A-436E-9BD5-C1EB376B9400}">
      <dgm:prSet/>
      <dgm:spPr/>
      <dgm:t>
        <a:bodyPr/>
        <a:lstStyle/>
        <a:p>
          <a:pPr>
            <a:lnSpc>
              <a:spcPct val="100000"/>
            </a:lnSpc>
          </a:pPr>
          <a:r>
            <a:rPr lang="en-US" dirty="0"/>
            <a:t>House Journals</a:t>
          </a:r>
        </a:p>
      </dgm:t>
    </dgm:pt>
    <dgm:pt modelId="{24FBBA42-DD0D-4D35-9BF1-83EDE8D2B1AF}" type="parTrans" cxnId="{868ABFBE-F5EE-4BCB-982C-E82A56CD8E4C}">
      <dgm:prSet/>
      <dgm:spPr/>
      <dgm:t>
        <a:bodyPr/>
        <a:lstStyle/>
        <a:p>
          <a:endParaRPr lang="en-US"/>
        </a:p>
      </dgm:t>
    </dgm:pt>
    <dgm:pt modelId="{C125EFF2-0438-46BD-84DC-1987D31123AA}" type="sibTrans" cxnId="{868ABFBE-F5EE-4BCB-982C-E82A56CD8E4C}">
      <dgm:prSet/>
      <dgm:spPr/>
      <dgm:t>
        <a:bodyPr/>
        <a:lstStyle/>
        <a:p>
          <a:endParaRPr lang="en-US"/>
        </a:p>
      </dgm:t>
    </dgm:pt>
    <dgm:pt modelId="{04CD2D21-09C7-4D00-B920-CB3E17E46B83}">
      <dgm:prSet/>
      <dgm:spPr/>
      <dgm:t>
        <a:bodyPr/>
        <a:lstStyle/>
        <a:p>
          <a:pPr>
            <a:lnSpc>
              <a:spcPct val="100000"/>
            </a:lnSpc>
          </a:pPr>
          <a:r>
            <a:rPr lang="en-US"/>
            <a:t>SMS/ e-mails</a:t>
          </a:r>
        </a:p>
      </dgm:t>
    </dgm:pt>
    <dgm:pt modelId="{76A45241-BC17-433F-AD0C-215629A4FC95}" type="parTrans" cxnId="{3E51D8CC-A91B-44CE-8B98-97FA09AA3E7A}">
      <dgm:prSet/>
      <dgm:spPr/>
      <dgm:t>
        <a:bodyPr/>
        <a:lstStyle/>
        <a:p>
          <a:endParaRPr lang="en-US"/>
        </a:p>
      </dgm:t>
    </dgm:pt>
    <dgm:pt modelId="{00773EA0-F691-461C-9043-5E4232882F0D}" type="sibTrans" cxnId="{3E51D8CC-A91B-44CE-8B98-97FA09AA3E7A}">
      <dgm:prSet/>
      <dgm:spPr/>
      <dgm:t>
        <a:bodyPr/>
        <a:lstStyle/>
        <a:p>
          <a:endParaRPr lang="en-US"/>
        </a:p>
      </dgm:t>
    </dgm:pt>
    <dgm:pt modelId="{E2B6ED41-5EA1-4B8D-BF13-CF2057D79BEC}">
      <dgm:prSet/>
      <dgm:spPr/>
      <dgm:t>
        <a:bodyPr/>
        <a:lstStyle/>
        <a:p>
          <a:pPr>
            <a:lnSpc>
              <a:spcPct val="100000"/>
            </a:lnSpc>
          </a:pPr>
          <a:r>
            <a:rPr lang="en-US" dirty="0"/>
            <a:t>Annual Reports</a:t>
          </a:r>
        </a:p>
      </dgm:t>
    </dgm:pt>
    <dgm:pt modelId="{52D4CAE2-FE93-4E06-9F21-1BF057CA2740}" type="parTrans" cxnId="{02966EBB-2CC1-4BED-9059-CCDCF7451F8D}">
      <dgm:prSet/>
      <dgm:spPr/>
      <dgm:t>
        <a:bodyPr/>
        <a:lstStyle/>
        <a:p>
          <a:endParaRPr lang="en-US"/>
        </a:p>
      </dgm:t>
    </dgm:pt>
    <dgm:pt modelId="{A4A06091-4C30-477A-B3E6-A58D88B45F66}" type="sibTrans" cxnId="{02966EBB-2CC1-4BED-9059-CCDCF7451F8D}">
      <dgm:prSet/>
      <dgm:spPr/>
      <dgm:t>
        <a:bodyPr/>
        <a:lstStyle/>
        <a:p>
          <a:endParaRPr lang="en-US"/>
        </a:p>
      </dgm:t>
    </dgm:pt>
    <dgm:pt modelId="{D6570321-07FD-46D2-8681-30A54447F2FB}">
      <dgm:prSet/>
      <dgm:spPr/>
      <dgm:t>
        <a:bodyPr/>
        <a:lstStyle/>
        <a:p>
          <a:pPr>
            <a:lnSpc>
              <a:spcPct val="100000"/>
            </a:lnSpc>
          </a:pPr>
          <a:r>
            <a:rPr lang="en-US"/>
            <a:t>Special Meetings</a:t>
          </a:r>
        </a:p>
      </dgm:t>
    </dgm:pt>
    <dgm:pt modelId="{8012F08C-4E23-4B3F-A6E9-F2A6360AA443}" type="parTrans" cxnId="{543443DD-5062-4519-8D4A-F79DCDB01BFD}">
      <dgm:prSet/>
      <dgm:spPr/>
      <dgm:t>
        <a:bodyPr/>
        <a:lstStyle/>
        <a:p>
          <a:endParaRPr lang="en-US"/>
        </a:p>
      </dgm:t>
    </dgm:pt>
    <dgm:pt modelId="{A0B2D119-188D-45C3-BF65-F700516AE1EA}" type="sibTrans" cxnId="{543443DD-5062-4519-8D4A-F79DCDB01BFD}">
      <dgm:prSet/>
      <dgm:spPr/>
      <dgm:t>
        <a:bodyPr/>
        <a:lstStyle/>
        <a:p>
          <a:endParaRPr lang="en-US"/>
        </a:p>
      </dgm:t>
    </dgm:pt>
    <dgm:pt modelId="{3260A528-6978-4B61-A6E7-4A81C9E9D41D}">
      <dgm:prSet/>
      <dgm:spPr/>
      <dgm:t>
        <a:bodyPr/>
        <a:lstStyle/>
        <a:p>
          <a:pPr>
            <a:lnSpc>
              <a:spcPct val="100000"/>
            </a:lnSpc>
          </a:pPr>
          <a:r>
            <a:rPr lang="en-US"/>
            <a:t>Seminars/ Conferences</a:t>
          </a:r>
        </a:p>
      </dgm:t>
    </dgm:pt>
    <dgm:pt modelId="{A1BEEC88-26AA-49E3-AF42-45DF93E05F01}" type="parTrans" cxnId="{EBCE6EC2-C768-4C22-A342-20A4297D398C}">
      <dgm:prSet/>
      <dgm:spPr/>
      <dgm:t>
        <a:bodyPr/>
        <a:lstStyle/>
        <a:p>
          <a:endParaRPr lang="en-US"/>
        </a:p>
      </dgm:t>
    </dgm:pt>
    <dgm:pt modelId="{DF338655-C5F1-435D-A0A7-D9B8C6796989}" type="sibTrans" cxnId="{EBCE6EC2-C768-4C22-A342-20A4297D398C}">
      <dgm:prSet/>
      <dgm:spPr/>
      <dgm:t>
        <a:bodyPr/>
        <a:lstStyle/>
        <a:p>
          <a:endParaRPr lang="en-US"/>
        </a:p>
      </dgm:t>
    </dgm:pt>
    <dgm:pt modelId="{87486511-FF61-4FA4-A745-15A236C50A98}" type="pres">
      <dgm:prSet presAssocID="{4A871102-E08A-4FA6-8CDF-DF18CFEE12D2}" presName="root" presStyleCnt="0">
        <dgm:presLayoutVars>
          <dgm:dir/>
          <dgm:resizeHandles val="exact"/>
        </dgm:presLayoutVars>
      </dgm:prSet>
      <dgm:spPr/>
    </dgm:pt>
    <dgm:pt modelId="{C97E3275-189A-4452-9E02-A1E15900BBE6}" type="pres">
      <dgm:prSet presAssocID="{F6401D44-AD89-4063-B93F-7C6FCB72FDC4}" presName="compNode" presStyleCnt="0"/>
      <dgm:spPr/>
    </dgm:pt>
    <dgm:pt modelId="{0647021A-89CC-4DB6-8EDB-247A3B49E627}" type="pres">
      <dgm:prSet presAssocID="{F6401D44-AD89-4063-B93F-7C6FCB72FDC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Book"/>
        </a:ext>
      </dgm:extLst>
    </dgm:pt>
    <dgm:pt modelId="{6C45B5F4-9344-42FB-AB8E-EB55549F632C}" type="pres">
      <dgm:prSet presAssocID="{F6401D44-AD89-4063-B93F-7C6FCB72FDC4}" presName="spaceRect" presStyleCnt="0"/>
      <dgm:spPr/>
    </dgm:pt>
    <dgm:pt modelId="{A61AB159-D47B-4025-902D-FD0C73578C7B}" type="pres">
      <dgm:prSet presAssocID="{F6401D44-AD89-4063-B93F-7C6FCB72FDC4}" presName="textRect" presStyleLbl="revTx" presStyleIdx="0" presStyleCnt="7">
        <dgm:presLayoutVars>
          <dgm:chMax val="1"/>
          <dgm:chPref val="1"/>
        </dgm:presLayoutVars>
      </dgm:prSet>
      <dgm:spPr/>
    </dgm:pt>
    <dgm:pt modelId="{992C347A-25C3-4F22-A64D-34132F78D5AC}" type="pres">
      <dgm:prSet presAssocID="{52911ED3-DFF1-4E8F-B6A2-57841816ED87}" presName="sibTrans" presStyleCnt="0"/>
      <dgm:spPr/>
    </dgm:pt>
    <dgm:pt modelId="{39D9207F-A70B-4F7F-B7AA-B9EED6BFA8F1}" type="pres">
      <dgm:prSet presAssocID="{61C87C86-BB35-4560-B68A-B50E48074142}" presName="compNode" presStyleCnt="0"/>
      <dgm:spPr/>
    </dgm:pt>
    <dgm:pt modelId="{5D26CCCF-A30F-4026-864D-8983625CD5F6}" type="pres">
      <dgm:prSet presAssocID="{61C87C86-BB35-4560-B68A-B50E4807414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85C2FBB6-0E30-4EDB-AA1F-CBCD9439835A}" type="pres">
      <dgm:prSet presAssocID="{61C87C86-BB35-4560-B68A-B50E48074142}" presName="spaceRect" presStyleCnt="0"/>
      <dgm:spPr/>
    </dgm:pt>
    <dgm:pt modelId="{FCD22875-6A94-4F69-978D-EDC388B501CD}" type="pres">
      <dgm:prSet presAssocID="{61C87C86-BB35-4560-B68A-B50E48074142}" presName="textRect" presStyleLbl="revTx" presStyleIdx="1" presStyleCnt="7">
        <dgm:presLayoutVars>
          <dgm:chMax val="1"/>
          <dgm:chPref val="1"/>
        </dgm:presLayoutVars>
      </dgm:prSet>
      <dgm:spPr/>
    </dgm:pt>
    <dgm:pt modelId="{29A5D523-DB7A-41EF-A426-8D47D55BEC2D}" type="pres">
      <dgm:prSet presAssocID="{9C629252-23B6-438F-8B4B-391F02E2A1CF}" presName="sibTrans" presStyleCnt="0"/>
      <dgm:spPr/>
    </dgm:pt>
    <dgm:pt modelId="{F5B76CD0-6425-474C-9189-CC381A87AE9E}" type="pres">
      <dgm:prSet presAssocID="{2B87AA68-441A-436E-9BD5-C1EB376B9400}" presName="compNode" presStyleCnt="0"/>
      <dgm:spPr/>
    </dgm:pt>
    <dgm:pt modelId="{5A562FB7-C784-4418-812B-18D9FC54D17F}" type="pres">
      <dgm:prSet presAssocID="{2B87AA68-441A-436E-9BD5-C1EB376B940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405862A3-EE42-4BC0-ACAF-A0853DE1DB04}" type="pres">
      <dgm:prSet presAssocID="{2B87AA68-441A-436E-9BD5-C1EB376B9400}" presName="spaceRect" presStyleCnt="0"/>
      <dgm:spPr/>
    </dgm:pt>
    <dgm:pt modelId="{27BE2FD5-C21F-4A28-8F40-9EAC1F2AB96C}" type="pres">
      <dgm:prSet presAssocID="{2B87AA68-441A-436E-9BD5-C1EB376B9400}" presName="textRect" presStyleLbl="revTx" presStyleIdx="2" presStyleCnt="7">
        <dgm:presLayoutVars>
          <dgm:chMax val="1"/>
          <dgm:chPref val="1"/>
        </dgm:presLayoutVars>
      </dgm:prSet>
      <dgm:spPr/>
    </dgm:pt>
    <dgm:pt modelId="{6B32661F-6DA3-4DE4-BBC6-16033A037FCB}" type="pres">
      <dgm:prSet presAssocID="{C125EFF2-0438-46BD-84DC-1987D31123AA}" presName="sibTrans" presStyleCnt="0"/>
      <dgm:spPr/>
    </dgm:pt>
    <dgm:pt modelId="{22C71228-E43C-482E-AE8D-A21AD7F417EC}" type="pres">
      <dgm:prSet presAssocID="{04CD2D21-09C7-4D00-B920-CB3E17E46B83}" presName="compNode" presStyleCnt="0"/>
      <dgm:spPr/>
    </dgm:pt>
    <dgm:pt modelId="{691ECA74-2435-4214-951C-62C839AEB954}" type="pres">
      <dgm:prSet presAssocID="{04CD2D21-09C7-4D00-B920-CB3E17E46B8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031D2EFA-2814-4267-8C8E-8C3239278368}" type="pres">
      <dgm:prSet presAssocID="{04CD2D21-09C7-4D00-B920-CB3E17E46B83}" presName="spaceRect" presStyleCnt="0"/>
      <dgm:spPr/>
    </dgm:pt>
    <dgm:pt modelId="{952DC28C-78EA-4088-9903-E5CCE0A0B1E4}" type="pres">
      <dgm:prSet presAssocID="{04CD2D21-09C7-4D00-B920-CB3E17E46B83}" presName="textRect" presStyleLbl="revTx" presStyleIdx="3" presStyleCnt="7">
        <dgm:presLayoutVars>
          <dgm:chMax val="1"/>
          <dgm:chPref val="1"/>
        </dgm:presLayoutVars>
      </dgm:prSet>
      <dgm:spPr/>
    </dgm:pt>
    <dgm:pt modelId="{87195CE2-D31C-4652-AF7B-B3DA1033EBCB}" type="pres">
      <dgm:prSet presAssocID="{00773EA0-F691-461C-9043-5E4232882F0D}" presName="sibTrans" presStyleCnt="0"/>
      <dgm:spPr/>
    </dgm:pt>
    <dgm:pt modelId="{A0EB59C1-085E-490F-B1D3-C9D94A0FAA1D}" type="pres">
      <dgm:prSet presAssocID="{E2B6ED41-5EA1-4B8D-BF13-CF2057D79BEC}" presName="compNode" presStyleCnt="0"/>
      <dgm:spPr/>
    </dgm:pt>
    <dgm:pt modelId="{72158F4F-793A-4F45-A2F0-22ED41160BE2}" type="pres">
      <dgm:prSet presAssocID="{E2B6ED41-5EA1-4B8D-BF13-CF2057D79BE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156A05F2-6371-44BA-93D8-16975536B7DB}" type="pres">
      <dgm:prSet presAssocID="{E2B6ED41-5EA1-4B8D-BF13-CF2057D79BEC}" presName="spaceRect" presStyleCnt="0"/>
      <dgm:spPr/>
    </dgm:pt>
    <dgm:pt modelId="{2657DAA6-03A9-4D8A-91D4-1EBBA80CDDCF}" type="pres">
      <dgm:prSet presAssocID="{E2B6ED41-5EA1-4B8D-BF13-CF2057D79BEC}" presName="textRect" presStyleLbl="revTx" presStyleIdx="4" presStyleCnt="7">
        <dgm:presLayoutVars>
          <dgm:chMax val="1"/>
          <dgm:chPref val="1"/>
        </dgm:presLayoutVars>
      </dgm:prSet>
      <dgm:spPr/>
    </dgm:pt>
    <dgm:pt modelId="{51700910-B4B0-45C6-9CB7-AF21AD1E847A}" type="pres">
      <dgm:prSet presAssocID="{A4A06091-4C30-477A-B3E6-A58D88B45F66}" presName="sibTrans" presStyleCnt="0"/>
      <dgm:spPr/>
    </dgm:pt>
    <dgm:pt modelId="{BF802832-C9DD-4B31-AD55-FE58ECAE8634}" type="pres">
      <dgm:prSet presAssocID="{D6570321-07FD-46D2-8681-30A54447F2FB}" presName="compNode" presStyleCnt="0"/>
      <dgm:spPr/>
    </dgm:pt>
    <dgm:pt modelId="{9196835D-0EEF-4433-8C6B-E01C4BB4FB5B}" type="pres">
      <dgm:prSet presAssocID="{D6570321-07FD-46D2-8681-30A54447F2F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eeting"/>
        </a:ext>
      </dgm:extLst>
    </dgm:pt>
    <dgm:pt modelId="{CF0B4CB7-19D3-4B09-9BC0-7CD35DAAB192}" type="pres">
      <dgm:prSet presAssocID="{D6570321-07FD-46D2-8681-30A54447F2FB}" presName="spaceRect" presStyleCnt="0"/>
      <dgm:spPr/>
    </dgm:pt>
    <dgm:pt modelId="{4FD98514-DF7A-4AB2-AA07-AEA0BE745E3C}" type="pres">
      <dgm:prSet presAssocID="{D6570321-07FD-46D2-8681-30A54447F2FB}" presName="textRect" presStyleLbl="revTx" presStyleIdx="5" presStyleCnt="7">
        <dgm:presLayoutVars>
          <dgm:chMax val="1"/>
          <dgm:chPref val="1"/>
        </dgm:presLayoutVars>
      </dgm:prSet>
      <dgm:spPr/>
    </dgm:pt>
    <dgm:pt modelId="{F451C05B-234E-468E-A1BE-B1267C73B362}" type="pres">
      <dgm:prSet presAssocID="{A0B2D119-188D-45C3-BF65-F700516AE1EA}" presName="sibTrans" presStyleCnt="0"/>
      <dgm:spPr/>
    </dgm:pt>
    <dgm:pt modelId="{A450B64A-4A56-4326-BE4A-0685AB76C7B1}" type="pres">
      <dgm:prSet presAssocID="{3260A528-6978-4B61-A6E7-4A81C9E9D41D}" presName="compNode" presStyleCnt="0"/>
      <dgm:spPr/>
    </dgm:pt>
    <dgm:pt modelId="{4DB92B62-B1F3-4F38-94D4-ED3290FD7610}" type="pres">
      <dgm:prSet presAssocID="{3260A528-6978-4B61-A6E7-4A81C9E9D41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eacher"/>
        </a:ext>
      </dgm:extLst>
    </dgm:pt>
    <dgm:pt modelId="{1528B12E-EC74-4E01-B2D2-B7FA315329F0}" type="pres">
      <dgm:prSet presAssocID="{3260A528-6978-4B61-A6E7-4A81C9E9D41D}" presName="spaceRect" presStyleCnt="0"/>
      <dgm:spPr/>
    </dgm:pt>
    <dgm:pt modelId="{12A0A132-176A-42DF-B796-6677FAC38751}" type="pres">
      <dgm:prSet presAssocID="{3260A528-6978-4B61-A6E7-4A81C9E9D41D}" presName="textRect" presStyleLbl="revTx" presStyleIdx="6" presStyleCnt="7">
        <dgm:presLayoutVars>
          <dgm:chMax val="1"/>
          <dgm:chPref val="1"/>
        </dgm:presLayoutVars>
      </dgm:prSet>
      <dgm:spPr/>
    </dgm:pt>
  </dgm:ptLst>
  <dgm:cxnLst>
    <dgm:cxn modelId="{F6360E10-7F8B-4B8B-8A31-2B2F1C1EAF99}" srcId="{4A871102-E08A-4FA6-8CDF-DF18CFEE12D2}" destId="{F6401D44-AD89-4063-B93F-7C6FCB72FDC4}" srcOrd="0" destOrd="0" parTransId="{13D56D75-D943-4F93-B34C-D3C6FCAA6DBF}" sibTransId="{52911ED3-DFF1-4E8F-B6A2-57841816ED87}"/>
    <dgm:cxn modelId="{0AE7684B-C3EA-4228-ABDD-36B20F692D9D}" type="presOf" srcId="{F6401D44-AD89-4063-B93F-7C6FCB72FDC4}" destId="{A61AB159-D47B-4025-902D-FD0C73578C7B}" srcOrd="0" destOrd="0" presId="urn:microsoft.com/office/officeart/2018/2/layout/IconLabelList"/>
    <dgm:cxn modelId="{A9BA0750-4685-4E9C-A500-EB3706D087E3}" type="presOf" srcId="{D6570321-07FD-46D2-8681-30A54447F2FB}" destId="{4FD98514-DF7A-4AB2-AA07-AEA0BE745E3C}" srcOrd="0" destOrd="0" presId="urn:microsoft.com/office/officeart/2018/2/layout/IconLabelList"/>
    <dgm:cxn modelId="{35399388-4106-4C3B-B55E-51D099513622}" type="presOf" srcId="{04CD2D21-09C7-4D00-B920-CB3E17E46B83}" destId="{952DC28C-78EA-4088-9903-E5CCE0A0B1E4}" srcOrd="0" destOrd="0" presId="urn:microsoft.com/office/officeart/2018/2/layout/IconLabelList"/>
    <dgm:cxn modelId="{D2041C9B-6413-4E72-B97C-980D92BCA25E}" type="presOf" srcId="{2B87AA68-441A-436E-9BD5-C1EB376B9400}" destId="{27BE2FD5-C21F-4A28-8F40-9EAC1F2AB96C}" srcOrd="0" destOrd="0" presId="urn:microsoft.com/office/officeart/2018/2/layout/IconLabelList"/>
    <dgm:cxn modelId="{701781A8-5BBB-4984-ADEC-A3E04638CE86}" type="presOf" srcId="{E2B6ED41-5EA1-4B8D-BF13-CF2057D79BEC}" destId="{2657DAA6-03A9-4D8A-91D4-1EBBA80CDDCF}" srcOrd="0" destOrd="0" presId="urn:microsoft.com/office/officeart/2018/2/layout/IconLabelList"/>
    <dgm:cxn modelId="{02966EBB-2CC1-4BED-9059-CCDCF7451F8D}" srcId="{4A871102-E08A-4FA6-8CDF-DF18CFEE12D2}" destId="{E2B6ED41-5EA1-4B8D-BF13-CF2057D79BEC}" srcOrd="4" destOrd="0" parTransId="{52D4CAE2-FE93-4E06-9F21-1BF057CA2740}" sibTransId="{A4A06091-4C30-477A-B3E6-A58D88B45F66}"/>
    <dgm:cxn modelId="{868ABFBE-F5EE-4BCB-982C-E82A56CD8E4C}" srcId="{4A871102-E08A-4FA6-8CDF-DF18CFEE12D2}" destId="{2B87AA68-441A-436E-9BD5-C1EB376B9400}" srcOrd="2" destOrd="0" parTransId="{24FBBA42-DD0D-4D35-9BF1-83EDE8D2B1AF}" sibTransId="{C125EFF2-0438-46BD-84DC-1987D31123AA}"/>
    <dgm:cxn modelId="{EBCE6EC2-C768-4C22-A342-20A4297D398C}" srcId="{4A871102-E08A-4FA6-8CDF-DF18CFEE12D2}" destId="{3260A528-6978-4B61-A6E7-4A81C9E9D41D}" srcOrd="6" destOrd="0" parTransId="{A1BEEC88-26AA-49E3-AF42-45DF93E05F01}" sibTransId="{DF338655-C5F1-435D-A0A7-D9B8C6796989}"/>
    <dgm:cxn modelId="{FBDAC2CB-E6C6-4EFF-BCE6-B0D763A743B0}" type="presOf" srcId="{4A871102-E08A-4FA6-8CDF-DF18CFEE12D2}" destId="{87486511-FF61-4FA4-A745-15A236C50A98}" srcOrd="0" destOrd="0" presId="urn:microsoft.com/office/officeart/2018/2/layout/IconLabelList"/>
    <dgm:cxn modelId="{3E51D8CC-A91B-44CE-8B98-97FA09AA3E7A}" srcId="{4A871102-E08A-4FA6-8CDF-DF18CFEE12D2}" destId="{04CD2D21-09C7-4D00-B920-CB3E17E46B83}" srcOrd="3" destOrd="0" parTransId="{76A45241-BC17-433F-AD0C-215629A4FC95}" sibTransId="{00773EA0-F691-461C-9043-5E4232882F0D}"/>
    <dgm:cxn modelId="{543443DD-5062-4519-8D4A-F79DCDB01BFD}" srcId="{4A871102-E08A-4FA6-8CDF-DF18CFEE12D2}" destId="{D6570321-07FD-46D2-8681-30A54447F2FB}" srcOrd="5" destOrd="0" parTransId="{8012F08C-4E23-4B3F-A6E9-F2A6360AA443}" sibTransId="{A0B2D119-188D-45C3-BF65-F700516AE1EA}"/>
    <dgm:cxn modelId="{4F948EE0-C857-49DF-BB55-9B0A9CF93C78}" type="presOf" srcId="{61C87C86-BB35-4560-B68A-B50E48074142}" destId="{FCD22875-6A94-4F69-978D-EDC388B501CD}" srcOrd="0" destOrd="0" presId="urn:microsoft.com/office/officeart/2018/2/layout/IconLabelList"/>
    <dgm:cxn modelId="{8354D3E4-CFCE-4B00-BFBC-DA60BA1CC76F}" type="presOf" srcId="{3260A528-6978-4B61-A6E7-4A81C9E9D41D}" destId="{12A0A132-176A-42DF-B796-6677FAC38751}" srcOrd="0" destOrd="0" presId="urn:microsoft.com/office/officeart/2018/2/layout/IconLabelList"/>
    <dgm:cxn modelId="{B2BDF7F9-877E-4379-B8D6-CF1696F17729}" srcId="{4A871102-E08A-4FA6-8CDF-DF18CFEE12D2}" destId="{61C87C86-BB35-4560-B68A-B50E48074142}" srcOrd="1" destOrd="0" parTransId="{C406B1BB-3C5A-426A-9BDC-FA2969FFA848}" sibTransId="{9C629252-23B6-438F-8B4B-391F02E2A1CF}"/>
    <dgm:cxn modelId="{6530CBB6-724A-49A2-8E3C-914C1C9591B3}" type="presParOf" srcId="{87486511-FF61-4FA4-A745-15A236C50A98}" destId="{C97E3275-189A-4452-9E02-A1E15900BBE6}" srcOrd="0" destOrd="0" presId="urn:microsoft.com/office/officeart/2018/2/layout/IconLabelList"/>
    <dgm:cxn modelId="{55E67043-7364-4EF1-84B5-388F25F32ED7}" type="presParOf" srcId="{C97E3275-189A-4452-9E02-A1E15900BBE6}" destId="{0647021A-89CC-4DB6-8EDB-247A3B49E627}" srcOrd="0" destOrd="0" presId="urn:microsoft.com/office/officeart/2018/2/layout/IconLabelList"/>
    <dgm:cxn modelId="{EEC0122C-0215-426A-8661-0F0B865B142C}" type="presParOf" srcId="{C97E3275-189A-4452-9E02-A1E15900BBE6}" destId="{6C45B5F4-9344-42FB-AB8E-EB55549F632C}" srcOrd="1" destOrd="0" presId="urn:microsoft.com/office/officeart/2018/2/layout/IconLabelList"/>
    <dgm:cxn modelId="{1E6F322F-F384-4DEF-9948-7AAC6EB32D35}" type="presParOf" srcId="{C97E3275-189A-4452-9E02-A1E15900BBE6}" destId="{A61AB159-D47B-4025-902D-FD0C73578C7B}" srcOrd="2" destOrd="0" presId="urn:microsoft.com/office/officeart/2018/2/layout/IconLabelList"/>
    <dgm:cxn modelId="{7A4221C4-3FEE-4344-9B4E-FBBEF5755367}" type="presParOf" srcId="{87486511-FF61-4FA4-A745-15A236C50A98}" destId="{992C347A-25C3-4F22-A64D-34132F78D5AC}" srcOrd="1" destOrd="0" presId="urn:microsoft.com/office/officeart/2018/2/layout/IconLabelList"/>
    <dgm:cxn modelId="{8278FB9A-A92C-4EE3-B270-34432AD6D408}" type="presParOf" srcId="{87486511-FF61-4FA4-A745-15A236C50A98}" destId="{39D9207F-A70B-4F7F-B7AA-B9EED6BFA8F1}" srcOrd="2" destOrd="0" presId="urn:microsoft.com/office/officeart/2018/2/layout/IconLabelList"/>
    <dgm:cxn modelId="{946957D3-87AD-4659-9F4E-36795CEEC005}" type="presParOf" srcId="{39D9207F-A70B-4F7F-B7AA-B9EED6BFA8F1}" destId="{5D26CCCF-A30F-4026-864D-8983625CD5F6}" srcOrd="0" destOrd="0" presId="urn:microsoft.com/office/officeart/2018/2/layout/IconLabelList"/>
    <dgm:cxn modelId="{0DC7A30C-7917-48F0-9A30-3015B7520654}" type="presParOf" srcId="{39D9207F-A70B-4F7F-B7AA-B9EED6BFA8F1}" destId="{85C2FBB6-0E30-4EDB-AA1F-CBCD9439835A}" srcOrd="1" destOrd="0" presId="urn:microsoft.com/office/officeart/2018/2/layout/IconLabelList"/>
    <dgm:cxn modelId="{CBDD220A-89A8-4C38-9783-28A6D134AFD0}" type="presParOf" srcId="{39D9207F-A70B-4F7F-B7AA-B9EED6BFA8F1}" destId="{FCD22875-6A94-4F69-978D-EDC388B501CD}" srcOrd="2" destOrd="0" presId="urn:microsoft.com/office/officeart/2018/2/layout/IconLabelList"/>
    <dgm:cxn modelId="{2F258B37-CFF4-41EC-A2FC-0D9E034BBF80}" type="presParOf" srcId="{87486511-FF61-4FA4-A745-15A236C50A98}" destId="{29A5D523-DB7A-41EF-A426-8D47D55BEC2D}" srcOrd="3" destOrd="0" presId="urn:microsoft.com/office/officeart/2018/2/layout/IconLabelList"/>
    <dgm:cxn modelId="{3832FADB-DCC0-49D3-8CBE-92E90FF0153B}" type="presParOf" srcId="{87486511-FF61-4FA4-A745-15A236C50A98}" destId="{F5B76CD0-6425-474C-9189-CC381A87AE9E}" srcOrd="4" destOrd="0" presId="urn:microsoft.com/office/officeart/2018/2/layout/IconLabelList"/>
    <dgm:cxn modelId="{F1C11A3E-EA73-4EE8-9D2F-D789733CF3DD}" type="presParOf" srcId="{F5B76CD0-6425-474C-9189-CC381A87AE9E}" destId="{5A562FB7-C784-4418-812B-18D9FC54D17F}" srcOrd="0" destOrd="0" presId="urn:microsoft.com/office/officeart/2018/2/layout/IconLabelList"/>
    <dgm:cxn modelId="{E378F5DF-DDD9-4627-BE21-BAC2C22CB24A}" type="presParOf" srcId="{F5B76CD0-6425-474C-9189-CC381A87AE9E}" destId="{405862A3-EE42-4BC0-ACAF-A0853DE1DB04}" srcOrd="1" destOrd="0" presId="urn:microsoft.com/office/officeart/2018/2/layout/IconLabelList"/>
    <dgm:cxn modelId="{5156CE03-32E4-4E3F-ADB0-6FD19079A391}" type="presParOf" srcId="{F5B76CD0-6425-474C-9189-CC381A87AE9E}" destId="{27BE2FD5-C21F-4A28-8F40-9EAC1F2AB96C}" srcOrd="2" destOrd="0" presId="urn:microsoft.com/office/officeart/2018/2/layout/IconLabelList"/>
    <dgm:cxn modelId="{5F266690-AF22-4C86-8517-E631D435901D}" type="presParOf" srcId="{87486511-FF61-4FA4-A745-15A236C50A98}" destId="{6B32661F-6DA3-4DE4-BBC6-16033A037FCB}" srcOrd="5" destOrd="0" presId="urn:microsoft.com/office/officeart/2018/2/layout/IconLabelList"/>
    <dgm:cxn modelId="{F730E0AA-AFFF-447F-B8E2-F0C6FDA4B9DC}" type="presParOf" srcId="{87486511-FF61-4FA4-A745-15A236C50A98}" destId="{22C71228-E43C-482E-AE8D-A21AD7F417EC}" srcOrd="6" destOrd="0" presId="urn:microsoft.com/office/officeart/2018/2/layout/IconLabelList"/>
    <dgm:cxn modelId="{73DEC4DA-C19D-456D-9460-49D69DFB4C6F}" type="presParOf" srcId="{22C71228-E43C-482E-AE8D-A21AD7F417EC}" destId="{691ECA74-2435-4214-951C-62C839AEB954}" srcOrd="0" destOrd="0" presId="urn:microsoft.com/office/officeart/2018/2/layout/IconLabelList"/>
    <dgm:cxn modelId="{FB0458E4-6855-4889-8187-7EA5F86E6E55}" type="presParOf" srcId="{22C71228-E43C-482E-AE8D-A21AD7F417EC}" destId="{031D2EFA-2814-4267-8C8E-8C3239278368}" srcOrd="1" destOrd="0" presId="urn:microsoft.com/office/officeart/2018/2/layout/IconLabelList"/>
    <dgm:cxn modelId="{6B74A97F-F680-4BAC-A74F-3DD4AAB94768}" type="presParOf" srcId="{22C71228-E43C-482E-AE8D-A21AD7F417EC}" destId="{952DC28C-78EA-4088-9903-E5CCE0A0B1E4}" srcOrd="2" destOrd="0" presId="urn:microsoft.com/office/officeart/2018/2/layout/IconLabelList"/>
    <dgm:cxn modelId="{CE70E4EA-3C34-464C-9158-DBBC3F568E6C}" type="presParOf" srcId="{87486511-FF61-4FA4-A745-15A236C50A98}" destId="{87195CE2-D31C-4652-AF7B-B3DA1033EBCB}" srcOrd="7" destOrd="0" presId="urn:microsoft.com/office/officeart/2018/2/layout/IconLabelList"/>
    <dgm:cxn modelId="{B0DB33D8-E09E-409A-ABFC-AD6FA338C828}" type="presParOf" srcId="{87486511-FF61-4FA4-A745-15A236C50A98}" destId="{A0EB59C1-085E-490F-B1D3-C9D94A0FAA1D}" srcOrd="8" destOrd="0" presId="urn:microsoft.com/office/officeart/2018/2/layout/IconLabelList"/>
    <dgm:cxn modelId="{00F6A4C4-CB2C-4106-B17E-8A4892A99156}" type="presParOf" srcId="{A0EB59C1-085E-490F-B1D3-C9D94A0FAA1D}" destId="{72158F4F-793A-4F45-A2F0-22ED41160BE2}" srcOrd="0" destOrd="0" presId="urn:microsoft.com/office/officeart/2018/2/layout/IconLabelList"/>
    <dgm:cxn modelId="{FDF478A7-D17F-4938-BE4D-8D5C123DE2CB}" type="presParOf" srcId="{A0EB59C1-085E-490F-B1D3-C9D94A0FAA1D}" destId="{156A05F2-6371-44BA-93D8-16975536B7DB}" srcOrd="1" destOrd="0" presId="urn:microsoft.com/office/officeart/2018/2/layout/IconLabelList"/>
    <dgm:cxn modelId="{B1181D87-79E8-4FA9-A513-98D826EF1CC5}" type="presParOf" srcId="{A0EB59C1-085E-490F-B1D3-C9D94A0FAA1D}" destId="{2657DAA6-03A9-4D8A-91D4-1EBBA80CDDCF}" srcOrd="2" destOrd="0" presId="urn:microsoft.com/office/officeart/2018/2/layout/IconLabelList"/>
    <dgm:cxn modelId="{CE54D1B9-E58F-4B80-BB87-E88BD237FF4D}" type="presParOf" srcId="{87486511-FF61-4FA4-A745-15A236C50A98}" destId="{51700910-B4B0-45C6-9CB7-AF21AD1E847A}" srcOrd="9" destOrd="0" presId="urn:microsoft.com/office/officeart/2018/2/layout/IconLabelList"/>
    <dgm:cxn modelId="{45D21BEA-A817-435C-B2B8-AB22A951642B}" type="presParOf" srcId="{87486511-FF61-4FA4-A745-15A236C50A98}" destId="{BF802832-C9DD-4B31-AD55-FE58ECAE8634}" srcOrd="10" destOrd="0" presId="urn:microsoft.com/office/officeart/2018/2/layout/IconLabelList"/>
    <dgm:cxn modelId="{CEE831AE-1922-4C37-AD27-48C175773181}" type="presParOf" srcId="{BF802832-C9DD-4B31-AD55-FE58ECAE8634}" destId="{9196835D-0EEF-4433-8C6B-E01C4BB4FB5B}" srcOrd="0" destOrd="0" presId="urn:microsoft.com/office/officeart/2018/2/layout/IconLabelList"/>
    <dgm:cxn modelId="{9AAD6116-0079-4768-AA87-E5629EC76D08}" type="presParOf" srcId="{BF802832-C9DD-4B31-AD55-FE58ECAE8634}" destId="{CF0B4CB7-19D3-4B09-9BC0-7CD35DAAB192}" srcOrd="1" destOrd="0" presId="urn:microsoft.com/office/officeart/2018/2/layout/IconLabelList"/>
    <dgm:cxn modelId="{4925563C-066D-4EAD-BA60-EBBB3FE94C29}" type="presParOf" srcId="{BF802832-C9DD-4B31-AD55-FE58ECAE8634}" destId="{4FD98514-DF7A-4AB2-AA07-AEA0BE745E3C}" srcOrd="2" destOrd="0" presId="urn:microsoft.com/office/officeart/2018/2/layout/IconLabelList"/>
    <dgm:cxn modelId="{4D28D8BC-0FEF-4A7B-8241-D161D7B3AF9E}" type="presParOf" srcId="{87486511-FF61-4FA4-A745-15A236C50A98}" destId="{F451C05B-234E-468E-A1BE-B1267C73B362}" srcOrd="11" destOrd="0" presId="urn:microsoft.com/office/officeart/2018/2/layout/IconLabelList"/>
    <dgm:cxn modelId="{308BF05A-42F4-432A-BE8C-33CA4B649DAD}" type="presParOf" srcId="{87486511-FF61-4FA4-A745-15A236C50A98}" destId="{A450B64A-4A56-4326-BE4A-0685AB76C7B1}" srcOrd="12" destOrd="0" presId="urn:microsoft.com/office/officeart/2018/2/layout/IconLabelList"/>
    <dgm:cxn modelId="{28676044-D557-4588-B257-66D3301216C2}" type="presParOf" srcId="{A450B64A-4A56-4326-BE4A-0685AB76C7B1}" destId="{4DB92B62-B1F3-4F38-94D4-ED3290FD7610}" srcOrd="0" destOrd="0" presId="urn:microsoft.com/office/officeart/2018/2/layout/IconLabelList"/>
    <dgm:cxn modelId="{9CE37901-1997-43B8-9F67-31F133674B7E}" type="presParOf" srcId="{A450B64A-4A56-4326-BE4A-0685AB76C7B1}" destId="{1528B12E-EC74-4E01-B2D2-B7FA315329F0}" srcOrd="1" destOrd="0" presId="urn:microsoft.com/office/officeart/2018/2/layout/IconLabelList"/>
    <dgm:cxn modelId="{7B47CF9A-3FBE-4712-B565-3B99E223E096}" type="presParOf" srcId="{A450B64A-4A56-4326-BE4A-0685AB76C7B1}" destId="{12A0A132-176A-42DF-B796-6677FAC3875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ED63CD4-A362-47B9-A60B-2EB1A7D66473}"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81AA4A9A-2636-4FFA-B181-7820EA8311FC}">
      <dgm:prSet/>
      <dgm:spPr/>
      <dgm:t>
        <a:bodyPr/>
        <a:lstStyle/>
        <a:p>
          <a:r>
            <a:rPr lang="en-US" b="1"/>
            <a:t>Unclear message: </a:t>
          </a:r>
          <a:endParaRPr lang="en-US"/>
        </a:p>
      </dgm:t>
    </dgm:pt>
    <dgm:pt modelId="{CA8625A2-00C2-468B-913C-BC7A474BEFD6}" type="parTrans" cxnId="{CA19DD63-75C2-4D5E-BFBD-4220A4E851A0}">
      <dgm:prSet/>
      <dgm:spPr/>
      <dgm:t>
        <a:bodyPr/>
        <a:lstStyle/>
        <a:p>
          <a:endParaRPr lang="en-US"/>
        </a:p>
      </dgm:t>
    </dgm:pt>
    <dgm:pt modelId="{99DE917B-44C7-4943-9507-618FB1EE4210}" type="sibTrans" cxnId="{CA19DD63-75C2-4D5E-BFBD-4220A4E851A0}">
      <dgm:prSet/>
      <dgm:spPr/>
      <dgm:t>
        <a:bodyPr/>
        <a:lstStyle/>
        <a:p>
          <a:endParaRPr lang="en-US"/>
        </a:p>
      </dgm:t>
    </dgm:pt>
    <dgm:pt modelId="{57B0BC02-6B78-4A1C-96E8-9203C23D6DBA}">
      <dgm:prSet/>
      <dgm:spPr/>
      <dgm:t>
        <a:bodyPr/>
        <a:lstStyle/>
        <a:p>
          <a:r>
            <a:rPr lang="en-US" i="1"/>
            <a:t>If the message is not clear, it may cause barriers to communication. </a:t>
          </a:r>
          <a:endParaRPr lang="en-US"/>
        </a:p>
      </dgm:t>
    </dgm:pt>
    <dgm:pt modelId="{C17C6CEF-9F26-40AB-832F-A9918A8ABD60}" type="parTrans" cxnId="{6E471567-B23C-4FA8-A1EC-65EA295DF553}">
      <dgm:prSet/>
      <dgm:spPr/>
      <dgm:t>
        <a:bodyPr/>
        <a:lstStyle/>
        <a:p>
          <a:endParaRPr lang="en-US"/>
        </a:p>
      </dgm:t>
    </dgm:pt>
    <dgm:pt modelId="{AD37A591-E8A7-4453-B0ED-A6B78C5A77DE}" type="sibTrans" cxnId="{6E471567-B23C-4FA8-A1EC-65EA295DF553}">
      <dgm:prSet/>
      <dgm:spPr/>
      <dgm:t>
        <a:bodyPr/>
        <a:lstStyle/>
        <a:p>
          <a:endParaRPr lang="en-US"/>
        </a:p>
      </dgm:t>
    </dgm:pt>
    <dgm:pt modelId="{1DD9B3F7-6BB2-4BA8-ABED-10DE169600EF}">
      <dgm:prSet/>
      <dgm:spPr/>
      <dgm:t>
        <a:bodyPr/>
        <a:lstStyle/>
        <a:p>
          <a:r>
            <a:rPr lang="en-US" b="1"/>
            <a:t>Faulty translation:</a:t>
          </a:r>
          <a:endParaRPr lang="en-US"/>
        </a:p>
      </dgm:t>
    </dgm:pt>
    <dgm:pt modelId="{FBD5274E-59CC-4AD0-BCD4-92DCC201BAD8}" type="parTrans" cxnId="{1F39D130-33AE-4495-8275-63C0C4D2D17F}">
      <dgm:prSet/>
      <dgm:spPr/>
      <dgm:t>
        <a:bodyPr/>
        <a:lstStyle/>
        <a:p>
          <a:endParaRPr lang="en-US"/>
        </a:p>
      </dgm:t>
    </dgm:pt>
    <dgm:pt modelId="{7BB60AA2-C900-438B-A9C6-E715E41793FF}" type="sibTrans" cxnId="{1F39D130-33AE-4495-8275-63C0C4D2D17F}">
      <dgm:prSet/>
      <dgm:spPr/>
      <dgm:t>
        <a:bodyPr/>
        <a:lstStyle/>
        <a:p>
          <a:endParaRPr lang="en-US"/>
        </a:p>
      </dgm:t>
    </dgm:pt>
    <dgm:pt modelId="{A1BC0C01-3E97-40B4-9999-4821F68CD3DB}">
      <dgm:prSet/>
      <dgm:spPr/>
      <dgm:t>
        <a:bodyPr/>
        <a:lstStyle/>
        <a:p>
          <a:r>
            <a:rPr lang="en-US" i="1"/>
            <a:t>Sometimes Grammatical mistakes can cause wrong expressions, that results into barriers to communication. </a:t>
          </a:r>
          <a:endParaRPr lang="en-US"/>
        </a:p>
      </dgm:t>
    </dgm:pt>
    <dgm:pt modelId="{25B7219A-DFBE-4E01-AD30-15E214DC5AAD}" type="parTrans" cxnId="{46867079-8453-4ACD-998A-1401343124B0}">
      <dgm:prSet/>
      <dgm:spPr/>
      <dgm:t>
        <a:bodyPr/>
        <a:lstStyle/>
        <a:p>
          <a:endParaRPr lang="en-US"/>
        </a:p>
      </dgm:t>
    </dgm:pt>
    <dgm:pt modelId="{F176FA45-67E7-435D-AE4E-110EFA545EDB}" type="sibTrans" cxnId="{46867079-8453-4ACD-998A-1401343124B0}">
      <dgm:prSet/>
      <dgm:spPr/>
      <dgm:t>
        <a:bodyPr/>
        <a:lstStyle/>
        <a:p>
          <a:endParaRPr lang="en-US"/>
        </a:p>
      </dgm:t>
    </dgm:pt>
    <dgm:pt modelId="{1B0321D8-EEB8-4350-ADAC-BA54793522F8}">
      <dgm:prSet/>
      <dgm:spPr/>
      <dgm:t>
        <a:bodyPr/>
        <a:lstStyle/>
        <a:p>
          <a:r>
            <a:rPr lang="en-US" b="1"/>
            <a:t>Specialists language: </a:t>
          </a:r>
          <a:endParaRPr lang="en-US"/>
        </a:p>
      </dgm:t>
    </dgm:pt>
    <dgm:pt modelId="{37180303-2413-4B3A-8122-9558B4DB4248}" type="parTrans" cxnId="{152695C0-9217-496D-8055-F1C75B75CAB7}">
      <dgm:prSet/>
      <dgm:spPr/>
      <dgm:t>
        <a:bodyPr/>
        <a:lstStyle/>
        <a:p>
          <a:endParaRPr lang="en-US"/>
        </a:p>
      </dgm:t>
    </dgm:pt>
    <dgm:pt modelId="{03E3641D-D23A-4019-B170-DAE2C48324B4}" type="sibTrans" cxnId="{152695C0-9217-496D-8055-F1C75B75CAB7}">
      <dgm:prSet/>
      <dgm:spPr/>
      <dgm:t>
        <a:bodyPr/>
        <a:lstStyle/>
        <a:p>
          <a:endParaRPr lang="en-US"/>
        </a:p>
      </dgm:t>
    </dgm:pt>
    <dgm:pt modelId="{8C22FB04-5284-4C6D-838A-9D8D170F314C}">
      <dgm:prSet/>
      <dgm:spPr/>
      <dgm:t>
        <a:bodyPr/>
        <a:lstStyle/>
        <a:p>
          <a:r>
            <a:rPr lang="en-US" i="1"/>
            <a:t>Specialists Language is also a barrier to communication</a:t>
          </a:r>
          <a:endParaRPr lang="en-US"/>
        </a:p>
      </dgm:t>
    </dgm:pt>
    <dgm:pt modelId="{A8B2CC5B-06D1-4D30-90CE-1BE9F86FEBEA}" type="parTrans" cxnId="{5403FD4A-332B-448B-9C20-AD26F94FC195}">
      <dgm:prSet/>
      <dgm:spPr/>
      <dgm:t>
        <a:bodyPr/>
        <a:lstStyle/>
        <a:p>
          <a:endParaRPr lang="en-US"/>
        </a:p>
      </dgm:t>
    </dgm:pt>
    <dgm:pt modelId="{01DE9C9B-A0A1-4F8A-AB90-8545BC4D2530}" type="sibTrans" cxnId="{5403FD4A-332B-448B-9C20-AD26F94FC195}">
      <dgm:prSet/>
      <dgm:spPr/>
      <dgm:t>
        <a:bodyPr/>
        <a:lstStyle/>
        <a:p>
          <a:endParaRPr lang="en-US"/>
        </a:p>
      </dgm:t>
    </dgm:pt>
    <dgm:pt modelId="{76039BBE-4461-4462-B350-71A4672344B0}">
      <dgm:prSet/>
      <dgm:spPr/>
      <dgm:t>
        <a:bodyPr/>
        <a:lstStyle/>
        <a:p>
          <a:r>
            <a:rPr lang="en-US" b="1"/>
            <a:t>Unclarified assumption: </a:t>
          </a:r>
          <a:endParaRPr lang="en-US"/>
        </a:p>
      </dgm:t>
    </dgm:pt>
    <dgm:pt modelId="{D9055F1D-D2CE-4F8F-BA5B-74BDE9EC19C8}" type="parTrans" cxnId="{9CD977C2-EE68-48CF-AB34-8D57204BE354}">
      <dgm:prSet/>
      <dgm:spPr/>
      <dgm:t>
        <a:bodyPr/>
        <a:lstStyle/>
        <a:p>
          <a:endParaRPr lang="en-US"/>
        </a:p>
      </dgm:t>
    </dgm:pt>
    <dgm:pt modelId="{16FCE6F2-80E3-4738-B325-AC82396CC376}" type="sibTrans" cxnId="{9CD977C2-EE68-48CF-AB34-8D57204BE354}">
      <dgm:prSet/>
      <dgm:spPr/>
      <dgm:t>
        <a:bodyPr/>
        <a:lstStyle/>
        <a:p>
          <a:endParaRPr lang="en-US"/>
        </a:p>
      </dgm:t>
    </dgm:pt>
    <dgm:pt modelId="{ABEAA70C-992F-428C-B2A6-B8EF086297BF}">
      <dgm:prSet/>
      <dgm:spPr/>
      <dgm:t>
        <a:bodyPr/>
        <a:lstStyle/>
        <a:p>
          <a:r>
            <a:rPr lang="en-US" i="1"/>
            <a:t>Sometimes unclarified assumptions leads to barriers to communication.</a:t>
          </a:r>
          <a:endParaRPr lang="en-US"/>
        </a:p>
      </dgm:t>
    </dgm:pt>
    <dgm:pt modelId="{D1641BDD-BBD7-4F65-938E-CBB51AEB69DA}" type="parTrans" cxnId="{6F0B0C32-3864-4478-A767-7D32E7CE658B}">
      <dgm:prSet/>
      <dgm:spPr/>
      <dgm:t>
        <a:bodyPr/>
        <a:lstStyle/>
        <a:p>
          <a:endParaRPr lang="en-US"/>
        </a:p>
      </dgm:t>
    </dgm:pt>
    <dgm:pt modelId="{AC278E52-5DE7-4772-9C00-72541D77A13E}" type="sibTrans" cxnId="{6F0B0C32-3864-4478-A767-7D32E7CE658B}">
      <dgm:prSet/>
      <dgm:spPr/>
      <dgm:t>
        <a:bodyPr/>
        <a:lstStyle/>
        <a:p>
          <a:endParaRPr lang="en-US"/>
        </a:p>
      </dgm:t>
    </dgm:pt>
    <dgm:pt modelId="{1F0A24EB-E035-4124-BCAC-241516C59E2A}" type="pres">
      <dgm:prSet presAssocID="{7ED63CD4-A362-47B9-A60B-2EB1A7D66473}" presName="Name0" presStyleCnt="0">
        <dgm:presLayoutVars>
          <dgm:dir/>
          <dgm:animLvl val="lvl"/>
          <dgm:resizeHandles val="exact"/>
        </dgm:presLayoutVars>
      </dgm:prSet>
      <dgm:spPr/>
    </dgm:pt>
    <dgm:pt modelId="{774E7495-6378-481A-90B5-F7AC4B431069}" type="pres">
      <dgm:prSet presAssocID="{81AA4A9A-2636-4FFA-B181-7820EA8311FC}" presName="composite" presStyleCnt="0"/>
      <dgm:spPr/>
    </dgm:pt>
    <dgm:pt modelId="{68B33B90-46D4-42FC-A3C5-CAE7E5863AA2}" type="pres">
      <dgm:prSet presAssocID="{81AA4A9A-2636-4FFA-B181-7820EA8311FC}" presName="parTx" presStyleLbl="alignNode1" presStyleIdx="0" presStyleCnt="4">
        <dgm:presLayoutVars>
          <dgm:chMax val="0"/>
          <dgm:chPref val="0"/>
          <dgm:bulletEnabled val="1"/>
        </dgm:presLayoutVars>
      </dgm:prSet>
      <dgm:spPr/>
    </dgm:pt>
    <dgm:pt modelId="{97E51A68-E4A7-4AE9-BC20-D49C0CB79C25}" type="pres">
      <dgm:prSet presAssocID="{81AA4A9A-2636-4FFA-B181-7820EA8311FC}" presName="desTx" presStyleLbl="alignAccFollowNode1" presStyleIdx="0" presStyleCnt="4">
        <dgm:presLayoutVars>
          <dgm:bulletEnabled val="1"/>
        </dgm:presLayoutVars>
      </dgm:prSet>
      <dgm:spPr/>
    </dgm:pt>
    <dgm:pt modelId="{C808D086-2898-4D1D-87AB-8B60EF64B11B}" type="pres">
      <dgm:prSet presAssocID="{99DE917B-44C7-4943-9507-618FB1EE4210}" presName="space" presStyleCnt="0"/>
      <dgm:spPr/>
    </dgm:pt>
    <dgm:pt modelId="{A5CD2518-9EDB-4AF7-AF3C-E54B35D8B8B0}" type="pres">
      <dgm:prSet presAssocID="{1DD9B3F7-6BB2-4BA8-ABED-10DE169600EF}" presName="composite" presStyleCnt="0"/>
      <dgm:spPr/>
    </dgm:pt>
    <dgm:pt modelId="{FB2BAE1C-E32E-47C1-A85C-96341ED2694F}" type="pres">
      <dgm:prSet presAssocID="{1DD9B3F7-6BB2-4BA8-ABED-10DE169600EF}" presName="parTx" presStyleLbl="alignNode1" presStyleIdx="1" presStyleCnt="4">
        <dgm:presLayoutVars>
          <dgm:chMax val="0"/>
          <dgm:chPref val="0"/>
          <dgm:bulletEnabled val="1"/>
        </dgm:presLayoutVars>
      </dgm:prSet>
      <dgm:spPr/>
    </dgm:pt>
    <dgm:pt modelId="{D776FA94-11A8-4353-9DE0-23973D028E4B}" type="pres">
      <dgm:prSet presAssocID="{1DD9B3F7-6BB2-4BA8-ABED-10DE169600EF}" presName="desTx" presStyleLbl="alignAccFollowNode1" presStyleIdx="1" presStyleCnt="4">
        <dgm:presLayoutVars>
          <dgm:bulletEnabled val="1"/>
        </dgm:presLayoutVars>
      </dgm:prSet>
      <dgm:spPr/>
    </dgm:pt>
    <dgm:pt modelId="{6F81CAED-4556-4D8E-AA3A-F91471379AD8}" type="pres">
      <dgm:prSet presAssocID="{7BB60AA2-C900-438B-A9C6-E715E41793FF}" presName="space" presStyleCnt="0"/>
      <dgm:spPr/>
    </dgm:pt>
    <dgm:pt modelId="{9EAA486F-61FA-45B0-90F4-C13A1C79D1C9}" type="pres">
      <dgm:prSet presAssocID="{1B0321D8-EEB8-4350-ADAC-BA54793522F8}" presName="composite" presStyleCnt="0"/>
      <dgm:spPr/>
    </dgm:pt>
    <dgm:pt modelId="{FAF2E252-32EF-461D-BD43-3D3D23206272}" type="pres">
      <dgm:prSet presAssocID="{1B0321D8-EEB8-4350-ADAC-BA54793522F8}" presName="parTx" presStyleLbl="alignNode1" presStyleIdx="2" presStyleCnt="4">
        <dgm:presLayoutVars>
          <dgm:chMax val="0"/>
          <dgm:chPref val="0"/>
          <dgm:bulletEnabled val="1"/>
        </dgm:presLayoutVars>
      </dgm:prSet>
      <dgm:spPr/>
    </dgm:pt>
    <dgm:pt modelId="{E16433E4-9E0B-4F6D-9FCD-44F0483FA64E}" type="pres">
      <dgm:prSet presAssocID="{1B0321D8-EEB8-4350-ADAC-BA54793522F8}" presName="desTx" presStyleLbl="alignAccFollowNode1" presStyleIdx="2" presStyleCnt="4">
        <dgm:presLayoutVars>
          <dgm:bulletEnabled val="1"/>
        </dgm:presLayoutVars>
      </dgm:prSet>
      <dgm:spPr/>
    </dgm:pt>
    <dgm:pt modelId="{05512786-192A-465F-85C2-B840880F30EB}" type="pres">
      <dgm:prSet presAssocID="{03E3641D-D23A-4019-B170-DAE2C48324B4}" presName="space" presStyleCnt="0"/>
      <dgm:spPr/>
    </dgm:pt>
    <dgm:pt modelId="{ED26419B-5486-4568-9167-99BC07395DEC}" type="pres">
      <dgm:prSet presAssocID="{76039BBE-4461-4462-B350-71A4672344B0}" presName="composite" presStyleCnt="0"/>
      <dgm:spPr/>
    </dgm:pt>
    <dgm:pt modelId="{AA8FBFAF-3D36-4864-9F52-4854922133D2}" type="pres">
      <dgm:prSet presAssocID="{76039BBE-4461-4462-B350-71A4672344B0}" presName="parTx" presStyleLbl="alignNode1" presStyleIdx="3" presStyleCnt="4">
        <dgm:presLayoutVars>
          <dgm:chMax val="0"/>
          <dgm:chPref val="0"/>
          <dgm:bulletEnabled val="1"/>
        </dgm:presLayoutVars>
      </dgm:prSet>
      <dgm:spPr/>
    </dgm:pt>
    <dgm:pt modelId="{A4CA8F11-79FC-406B-92C5-5B6373BD0700}" type="pres">
      <dgm:prSet presAssocID="{76039BBE-4461-4462-B350-71A4672344B0}" presName="desTx" presStyleLbl="alignAccFollowNode1" presStyleIdx="3" presStyleCnt="4">
        <dgm:presLayoutVars>
          <dgm:bulletEnabled val="1"/>
        </dgm:presLayoutVars>
      </dgm:prSet>
      <dgm:spPr/>
    </dgm:pt>
  </dgm:ptLst>
  <dgm:cxnLst>
    <dgm:cxn modelId="{B1115411-C4F7-4298-B46F-B69F2A3F62CB}" type="presOf" srcId="{76039BBE-4461-4462-B350-71A4672344B0}" destId="{AA8FBFAF-3D36-4864-9F52-4854922133D2}" srcOrd="0" destOrd="0" presId="urn:microsoft.com/office/officeart/2005/8/layout/hList1"/>
    <dgm:cxn modelId="{22759C16-AE11-4E2C-9094-A2E2E5D49ADC}" type="presOf" srcId="{ABEAA70C-992F-428C-B2A6-B8EF086297BF}" destId="{A4CA8F11-79FC-406B-92C5-5B6373BD0700}" srcOrd="0" destOrd="0" presId="urn:microsoft.com/office/officeart/2005/8/layout/hList1"/>
    <dgm:cxn modelId="{1F39D130-33AE-4495-8275-63C0C4D2D17F}" srcId="{7ED63CD4-A362-47B9-A60B-2EB1A7D66473}" destId="{1DD9B3F7-6BB2-4BA8-ABED-10DE169600EF}" srcOrd="1" destOrd="0" parTransId="{FBD5274E-59CC-4AD0-BCD4-92DCC201BAD8}" sibTransId="{7BB60AA2-C900-438B-A9C6-E715E41793FF}"/>
    <dgm:cxn modelId="{6F0B0C32-3864-4478-A767-7D32E7CE658B}" srcId="{76039BBE-4461-4462-B350-71A4672344B0}" destId="{ABEAA70C-992F-428C-B2A6-B8EF086297BF}" srcOrd="0" destOrd="0" parTransId="{D1641BDD-BBD7-4F65-938E-CBB51AEB69DA}" sibTransId="{AC278E52-5DE7-4772-9C00-72541D77A13E}"/>
    <dgm:cxn modelId="{0F787438-55A1-4AF6-8967-D6933C0C0B49}" type="presOf" srcId="{57B0BC02-6B78-4A1C-96E8-9203C23D6DBA}" destId="{97E51A68-E4A7-4AE9-BC20-D49C0CB79C25}" srcOrd="0" destOrd="0" presId="urn:microsoft.com/office/officeart/2005/8/layout/hList1"/>
    <dgm:cxn modelId="{0C973D5B-6E17-4369-9336-5E92940E2C77}" type="presOf" srcId="{81AA4A9A-2636-4FFA-B181-7820EA8311FC}" destId="{68B33B90-46D4-42FC-A3C5-CAE7E5863AA2}" srcOrd="0" destOrd="0" presId="urn:microsoft.com/office/officeart/2005/8/layout/hList1"/>
    <dgm:cxn modelId="{CA19DD63-75C2-4D5E-BFBD-4220A4E851A0}" srcId="{7ED63CD4-A362-47B9-A60B-2EB1A7D66473}" destId="{81AA4A9A-2636-4FFA-B181-7820EA8311FC}" srcOrd="0" destOrd="0" parTransId="{CA8625A2-00C2-468B-913C-BC7A474BEFD6}" sibTransId="{99DE917B-44C7-4943-9507-618FB1EE4210}"/>
    <dgm:cxn modelId="{6E471567-B23C-4FA8-A1EC-65EA295DF553}" srcId="{81AA4A9A-2636-4FFA-B181-7820EA8311FC}" destId="{57B0BC02-6B78-4A1C-96E8-9203C23D6DBA}" srcOrd="0" destOrd="0" parTransId="{C17C6CEF-9F26-40AB-832F-A9918A8ABD60}" sibTransId="{AD37A591-E8A7-4453-B0ED-A6B78C5A77DE}"/>
    <dgm:cxn modelId="{5403FD4A-332B-448B-9C20-AD26F94FC195}" srcId="{1B0321D8-EEB8-4350-ADAC-BA54793522F8}" destId="{8C22FB04-5284-4C6D-838A-9D8D170F314C}" srcOrd="0" destOrd="0" parTransId="{A8B2CC5B-06D1-4D30-90CE-1BE9F86FEBEA}" sibTransId="{01DE9C9B-A0A1-4F8A-AB90-8545BC4D2530}"/>
    <dgm:cxn modelId="{23711470-29AC-4319-9D0A-3DE21A6DDD06}" type="presOf" srcId="{7ED63CD4-A362-47B9-A60B-2EB1A7D66473}" destId="{1F0A24EB-E035-4124-BCAC-241516C59E2A}" srcOrd="0" destOrd="0" presId="urn:microsoft.com/office/officeart/2005/8/layout/hList1"/>
    <dgm:cxn modelId="{513E0956-F311-43E4-9567-BC2D5E71E84F}" type="presOf" srcId="{1DD9B3F7-6BB2-4BA8-ABED-10DE169600EF}" destId="{FB2BAE1C-E32E-47C1-A85C-96341ED2694F}" srcOrd="0" destOrd="0" presId="urn:microsoft.com/office/officeart/2005/8/layout/hList1"/>
    <dgm:cxn modelId="{46867079-8453-4ACD-998A-1401343124B0}" srcId="{1DD9B3F7-6BB2-4BA8-ABED-10DE169600EF}" destId="{A1BC0C01-3E97-40B4-9999-4821F68CD3DB}" srcOrd="0" destOrd="0" parTransId="{25B7219A-DFBE-4E01-AD30-15E214DC5AAD}" sibTransId="{F176FA45-67E7-435D-AE4E-110EFA545EDB}"/>
    <dgm:cxn modelId="{02B98E8D-6270-4C24-AC53-7A2E48B98560}" type="presOf" srcId="{1B0321D8-EEB8-4350-ADAC-BA54793522F8}" destId="{FAF2E252-32EF-461D-BD43-3D3D23206272}" srcOrd="0" destOrd="0" presId="urn:microsoft.com/office/officeart/2005/8/layout/hList1"/>
    <dgm:cxn modelId="{72F576AF-58D3-4AD0-A25A-355B5CAD4605}" type="presOf" srcId="{A1BC0C01-3E97-40B4-9999-4821F68CD3DB}" destId="{D776FA94-11A8-4353-9DE0-23973D028E4B}" srcOrd="0" destOrd="0" presId="urn:microsoft.com/office/officeart/2005/8/layout/hList1"/>
    <dgm:cxn modelId="{152695C0-9217-496D-8055-F1C75B75CAB7}" srcId="{7ED63CD4-A362-47B9-A60B-2EB1A7D66473}" destId="{1B0321D8-EEB8-4350-ADAC-BA54793522F8}" srcOrd="2" destOrd="0" parTransId="{37180303-2413-4B3A-8122-9558B4DB4248}" sibTransId="{03E3641D-D23A-4019-B170-DAE2C48324B4}"/>
    <dgm:cxn modelId="{9CD977C2-EE68-48CF-AB34-8D57204BE354}" srcId="{7ED63CD4-A362-47B9-A60B-2EB1A7D66473}" destId="{76039BBE-4461-4462-B350-71A4672344B0}" srcOrd="3" destOrd="0" parTransId="{D9055F1D-D2CE-4F8F-BA5B-74BDE9EC19C8}" sibTransId="{16FCE6F2-80E3-4738-B325-AC82396CC376}"/>
    <dgm:cxn modelId="{70FE5ACB-06C4-486D-A5F5-E1118E93FC7D}" type="presOf" srcId="{8C22FB04-5284-4C6D-838A-9D8D170F314C}" destId="{E16433E4-9E0B-4F6D-9FCD-44F0483FA64E}" srcOrd="0" destOrd="0" presId="urn:microsoft.com/office/officeart/2005/8/layout/hList1"/>
    <dgm:cxn modelId="{DB9A23DE-5792-4AAD-8483-FC9E018F0510}" type="presParOf" srcId="{1F0A24EB-E035-4124-BCAC-241516C59E2A}" destId="{774E7495-6378-481A-90B5-F7AC4B431069}" srcOrd="0" destOrd="0" presId="urn:microsoft.com/office/officeart/2005/8/layout/hList1"/>
    <dgm:cxn modelId="{A96F846F-1054-45AE-8131-1BECC33FBF5A}" type="presParOf" srcId="{774E7495-6378-481A-90B5-F7AC4B431069}" destId="{68B33B90-46D4-42FC-A3C5-CAE7E5863AA2}" srcOrd="0" destOrd="0" presId="urn:microsoft.com/office/officeart/2005/8/layout/hList1"/>
    <dgm:cxn modelId="{28C2AC75-FACE-4038-A35F-9E306E0B91F5}" type="presParOf" srcId="{774E7495-6378-481A-90B5-F7AC4B431069}" destId="{97E51A68-E4A7-4AE9-BC20-D49C0CB79C25}" srcOrd="1" destOrd="0" presId="urn:microsoft.com/office/officeart/2005/8/layout/hList1"/>
    <dgm:cxn modelId="{CF30B635-A754-46C5-BA0A-8CD7A843BC11}" type="presParOf" srcId="{1F0A24EB-E035-4124-BCAC-241516C59E2A}" destId="{C808D086-2898-4D1D-87AB-8B60EF64B11B}" srcOrd="1" destOrd="0" presId="urn:microsoft.com/office/officeart/2005/8/layout/hList1"/>
    <dgm:cxn modelId="{F7D11D6A-BAD6-4249-85B7-F3CD29BDE14D}" type="presParOf" srcId="{1F0A24EB-E035-4124-BCAC-241516C59E2A}" destId="{A5CD2518-9EDB-4AF7-AF3C-E54B35D8B8B0}" srcOrd="2" destOrd="0" presId="urn:microsoft.com/office/officeart/2005/8/layout/hList1"/>
    <dgm:cxn modelId="{5D3C435D-CDFD-4B51-A9B7-6CA638F44BF5}" type="presParOf" srcId="{A5CD2518-9EDB-4AF7-AF3C-E54B35D8B8B0}" destId="{FB2BAE1C-E32E-47C1-A85C-96341ED2694F}" srcOrd="0" destOrd="0" presId="urn:microsoft.com/office/officeart/2005/8/layout/hList1"/>
    <dgm:cxn modelId="{5089B334-C52F-4734-BC0D-37D8E97829A0}" type="presParOf" srcId="{A5CD2518-9EDB-4AF7-AF3C-E54B35D8B8B0}" destId="{D776FA94-11A8-4353-9DE0-23973D028E4B}" srcOrd="1" destOrd="0" presId="urn:microsoft.com/office/officeart/2005/8/layout/hList1"/>
    <dgm:cxn modelId="{5166E842-2E61-47B3-BA01-293771E3BCA6}" type="presParOf" srcId="{1F0A24EB-E035-4124-BCAC-241516C59E2A}" destId="{6F81CAED-4556-4D8E-AA3A-F91471379AD8}" srcOrd="3" destOrd="0" presId="urn:microsoft.com/office/officeart/2005/8/layout/hList1"/>
    <dgm:cxn modelId="{068D96F0-A0BD-4BC6-B4E1-99AFA45C342C}" type="presParOf" srcId="{1F0A24EB-E035-4124-BCAC-241516C59E2A}" destId="{9EAA486F-61FA-45B0-90F4-C13A1C79D1C9}" srcOrd="4" destOrd="0" presId="urn:microsoft.com/office/officeart/2005/8/layout/hList1"/>
    <dgm:cxn modelId="{E1D14A6C-4DA1-4C8E-A803-12B89B88B706}" type="presParOf" srcId="{9EAA486F-61FA-45B0-90F4-C13A1C79D1C9}" destId="{FAF2E252-32EF-461D-BD43-3D3D23206272}" srcOrd="0" destOrd="0" presId="urn:microsoft.com/office/officeart/2005/8/layout/hList1"/>
    <dgm:cxn modelId="{3D8097BA-78AE-4512-8BF1-90E8566A5F82}" type="presParOf" srcId="{9EAA486F-61FA-45B0-90F4-C13A1C79D1C9}" destId="{E16433E4-9E0B-4F6D-9FCD-44F0483FA64E}" srcOrd="1" destOrd="0" presId="urn:microsoft.com/office/officeart/2005/8/layout/hList1"/>
    <dgm:cxn modelId="{2F2123D4-C486-4069-8D66-45AF158CE666}" type="presParOf" srcId="{1F0A24EB-E035-4124-BCAC-241516C59E2A}" destId="{05512786-192A-465F-85C2-B840880F30EB}" srcOrd="5" destOrd="0" presId="urn:microsoft.com/office/officeart/2005/8/layout/hList1"/>
    <dgm:cxn modelId="{BB6311C6-1DC8-44AA-9DC9-AD4BA332D1D0}" type="presParOf" srcId="{1F0A24EB-E035-4124-BCAC-241516C59E2A}" destId="{ED26419B-5486-4568-9167-99BC07395DEC}" srcOrd="6" destOrd="0" presId="urn:microsoft.com/office/officeart/2005/8/layout/hList1"/>
    <dgm:cxn modelId="{C230249D-DC45-48CD-963B-49FACFC73EDE}" type="presParOf" srcId="{ED26419B-5486-4568-9167-99BC07395DEC}" destId="{AA8FBFAF-3D36-4864-9F52-4854922133D2}" srcOrd="0" destOrd="0" presId="urn:microsoft.com/office/officeart/2005/8/layout/hList1"/>
    <dgm:cxn modelId="{96367EF0-B266-473E-A5F2-9E1B118FC4EC}" type="presParOf" srcId="{ED26419B-5486-4568-9167-99BC07395DEC}" destId="{A4CA8F11-79FC-406B-92C5-5B6373BD070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78CB4A1-2FF5-4FD3-A038-7ABA0573A9DE}"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82D51AA5-2788-4F62-83DF-2248B64D0A34}">
      <dgm:prSet/>
      <dgm:spPr/>
      <dgm:t>
        <a:bodyPr/>
        <a:lstStyle/>
        <a:p>
          <a:r>
            <a:rPr lang="en-US"/>
            <a:t>Status Relationship</a:t>
          </a:r>
        </a:p>
      </dgm:t>
    </dgm:pt>
    <dgm:pt modelId="{2321F0DF-FC08-46F2-BDBA-D0B88625C148}" type="parTrans" cxnId="{704AA241-5301-450F-A14C-E386EBB52A4D}">
      <dgm:prSet/>
      <dgm:spPr/>
      <dgm:t>
        <a:bodyPr/>
        <a:lstStyle/>
        <a:p>
          <a:endParaRPr lang="en-US"/>
        </a:p>
      </dgm:t>
    </dgm:pt>
    <dgm:pt modelId="{44455CD5-68E3-4A94-8BAE-6667FD293FF1}" type="sibTrans" cxnId="{704AA241-5301-450F-A14C-E386EBB52A4D}">
      <dgm:prSet/>
      <dgm:spPr/>
      <dgm:t>
        <a:bodyPr/>
        <a:lstStyle/>
        <a:p>
          <a:endParaRPr lang="en-US"/>
        </a:p>
      </dgm:t>
    </dgm:pt>
    <dgm:pt modelId="{99EDB5A9-4B1C-46FA-AD2B-72D172BE37D6}">
      <dgm:prSet/>
      <dgm:spPr/>
      <dgm:t>
        <a:bodyPr/>
        <a:lstStyle/>
        <a:p>
          <a:r>
            <a:rPr lang="en-US"/>
            <a:t>One-way Flow</a:t>
          </a:r>
        </a:p>
      </dgm:t>
    </dgm:pt>
    <dgm:pt modelId="{4C563694-9FCB-4B10-B4D0-0B4871FFA832}" type="parTrans" cxnId="{E41C9B92-152F-421F-9C03-3DABA5A4CDD3}">
      <dgm:prSet/>
      <dgm:spPr/>
      <dgm:t>
        <a:bodyPr/>
        <a:lstStyle/>
        <a:p>
          <a:endParaRPr lang="en-US"/>
        </a:p>
      </dgm:t>
    </dgm:pt>
    <dgm:pt modelId="{70A8A019-B2EA-4465-89DC-7B7A502B56AA}" type="sibTrans" cxnId="{E41C9B92-152F-421F-9C03-3DABA5A4CDD3}">
      <dgm:prSet/>
      <dgm:spPr/>
      <dgm:t>
        <a:bodyPr/>
        <a:lstStyle/>
        <a:p>
          <a:endParaRPr lang="en-US"/>
        </a:p>
      </dgm:t>
    </dgm:pt>
    <dgm:pt modelId="{CCB2D136-94EC-41EF-BD82-4F352B6DE998}">
      <dgm:prSet/>
      <dgm:spPr/>
      <dgm:t>
        <a:bodyPr/>
        <a:lstStyle/>
        <a:p>
          <a:r>
            <a:rPr lang="en-US"/>
            <a:t>Rules and Regulation</a:t>
          </a:r>
        </a:p>
      </dgm:t>
    </dgm:pt>
    <dgm:pt modelId="{6F1B9EC5-C9A2-4419-A8F3-94B6F38B3191}" type="parTrans" cxnId="{15DE7FD8-5650-4170-83D1-7FAE317E7338}">
      <dgm:prSet/>
      <dgm:spPr/>
      <dgm:t>
        <a:bodyPr/>
        <a:lstStyle/>
        <a:p>
          <a:endParaRPr lang="en-US"/>
        </a:p>
      </dgm:t>
    </dgm:pt>
    <dgm:pt modelId="{692196BA-0AD4-4256-B5CF-85DAE7D27EE6}" type="sibTrans" cxnId="{15DE7FD8-5650-4170-83D1-7FAE317E7338}">
      <dgm:prSet/>
      <dgm:spPr/>
      <dgm:t>
        <a:bodyPr/>
        <a:lstStyle/>
        <a:p>
          <a:endParaRPr lang="en-US"/>
        </a:p>
      </dgm:t>
    </dgm:pt>
    <dgm:pt modelId="{AFA7AF8B-26A3-4B03-8EA2-71BFE3EB8FEF}">
      <dgm:prSet/>
      <dgm:spPr/>
      <dgm:t>
        <a:bodyPr/>
        <a:lstStyle/>
        <a:p>
          <a:r>
            <a:rPr lang="en-US"/>
            <a:t>Distance Barriers</a:t>
          </a:r>
        </a:p>
      </dgm:t>
    </dgm:pt>
    <dgm:pt modelId="{90459898-8F38-4044-99FE-039E84F7D7CC}" type="parTrans" cxnId="{22411E80-7564-4081-B6CA-7A9836775C43}">
      <dgm:prSet/>
      <dgm:spPr/>
      <dgm:t>
        <a:bodyPr/>
        <a:lstStyle/>
        <a:p>
          <a:endParaRPr lang="en-US"/>
        </a:p>
      </dgm:t>
    </dgm:pt>
    <dgm:pt modelId="{31495917-B411-4BE6-8D6A-7EA3468A35DD}" type="sibTrans" cxnId="{22411E80-7564-4081-B6CA-7A9836775C43}">
      <dgm:prSet/>
      <dgm:spPr/>
      <dgm:t>
        <a:bodyPr/>
        <a:lstStyle/>
        <a:p>
          <a:endParaRPr lang="en-US"/>
        </a:p>
      </dgm:t>
    </dgm:pt>
    <dgm:pt modelId="{C31A2DE7-CAE4-41A1-836C-C689A37E98BA}">
      <dgm:prSet/>
      <dgm:spPr/>
      <dgm:t>
        <a:bodyPr/>
        <a:lstStyle/>
        <a:p>
          <a:r>
            <a:rPr lang="en-US"/>
            <a:t>Physical Barriers</a:t>
          </a:r>
        </a:p>
      </dgm:t>
    </dgm:pt>
    <dgm:pt modelId="{57D948C9-90E6-4D51-91DF-FB3B38CF0D25}" type="parTrans" cxnId="{63C90FD0-6A4E-4B75-B7D6-8EB5C784C020}">
      <dgm:prSet/>
      <dgm:spPr/>
      <dgm:t>
        <a:bodyPr/>
        <a:lstStyle/>
        <a:p>
          <a:endParaRPr lang="en-US"/>
        </a:p>
      </dgm:t>
    </dgm:pt>
    <dgm:pt modelId="{9F7064FD-AF07-44A5-A841-B0D11EF77FD1}" type="sibTrans" cxnId="{63C90FD0-6A4E-4B75-B7D6-8EB5C784C020}">
      <dgm:prSet/>
      <dgm:spPr/>
      <dgm:t>
        <a:bodyPr/>
        <a:lstStyle/>
        <a:p>
          <a:endParaRPr lang="en-US"/>
        </a:p>
      </dgm:t>
    </dgm:pt>
    <dgm:pt modelId="{94A16732-6B72-42E4-810C-64F340ECA564}">
      <dgm:prSet/>
      <dgm:spPr/>
      <dgm:t>
        <a:bodyPr/>
        <a:lstStyle/>
        <a:p>
          <a:r>
            <a:rPr lang="en-US"/>
            <a:t>Mechanical Barriers</a:t>
          </a:r>
        </a:p>
      </dgm:t>
    </dgm:pt>
    <dgm:pt modelId="{59CD24CB-157D-4DF0-94C6-7BB05443EC7D}" type="parTrans" cxnId="{1518A40F-5E7A-4A6D-893A-5CD213EBF9B2}">
      <dgm:prSet/>
      <dgm:spPr/>
      <dgm:t>
        <a:bodyPr/>
        <a:lstStyle/>
        <a:p>
          <a:endParaRPr lang="en-US"/>
        </a:p>
      </dgm:t>
    </dgm:pt>
    <dgm:pt modelId="{3F84D05E-8B2B-4C3A-B39B-9ECA4C4F63ED}" type="sibTrans" cxnId="{1518A40F-5E7A-4A6D-893A-5CD213EBF9B2}">
      <dgm:prSet/>
      <dgm:spPr/>
      <dgm:t>
        <a:bodyPr/>
        <a:lstStyle/>
        <a:p>
          <a:endParaRPr lang="en-US"/>
        </a:p>
      </dgm:t>
    </dgm:pt>
    <dgm:pt modelId="{1EF43626-4218-44EF-8D4D-6BC284F14820}" type="pres">
      <dgm:prSet presAssocID="{C78CB4A1-2FF5-4FD3-A038-7ABA0573A9DE}" presName="diagram" presStyleCnt="0">
        <dgm:presLayoutVars>
          <dgm:dir/>
          <dgm:resizeHandles val="exact"/>
        </dgm:presLayoutVars>
      </dgm:prSet>
      <dgm:spPr/>
    </dgm:pt>
    <dgm:pt modelId="{E5703F37-A0D4-4DDA-9A44-01419CE127F3}" type="pres">
      <dgm:prSet presAssocID="{82D51AA5-2788-4F62-83DF-2248B64D0A34}" presName="node" presStyleLbl="node1" presStyleIdx="0" presStyleCnt="6">
        <dgm:presLayoutVars>
          <dgm:bulletEnabled val="1"/>
        </dgm:presLayoutVars>
      </dgm:prSet>
      <dgm:spPr/>
    </dgm:pt>
    <dgm:pt modelId="{A699584A-9ADB-4407-B7AF-925428F442DA}" type="pres">
      <dgm:prSet presAssocID="{44455CD5-68E3-4A94-8BAE-6667FD293FF1}" presName="sibTrans" presStyleCnt="0"/>
      <dgm:spPr/>
    </dgm:pt>
    <dgm:pt modelId="{D3845AAE-BE06-455F-B513-38E348370B28}" type="pres">
      <dgm:prSet presAssocID="{99EDB5A9-4B1C-46FA-AD2B-72D172BE37D6}" presName="node" presStyleLbl="node1" presStyleIdx="1" presStyleCnt="6">
        <dgm:presLayoutVars>
          <dgm:bulletEnabled val="1"/>
        </dgm:presLayoutVars>
      </dgm:prSet>
      <dgm:spPr/>
    </dgm:pt>
    <dgm:pt modelId="{560217AA-2D09-4DEA-A089-D706682FE511}" type="pres">
      <dgm:prSet presAssocID="{70A8A019-B2EA-4465-89DC-7B7A502B56AA}" presName="sibTrans" presStyleCnt="0"/>
      <dgm:spPr/>
    </dgm:pt>
    <dgm:pt modelId="{8369E657-D3A1-49EB-AE9A-C4F81E03B381}" type="pres">
      <dgm:prSet presAssocID="{CCB2D136-94EC-41EF-BD82-4F352B6DE998}" presName="node" presStyleLbl="node1" presStyleIdx="2" presStyleCnt="6">
        <dgm:presLayoutVars>
          <dgm:bulletEnabled val="1"/>
        </dgm:presLayoutVars>
      </dgm:prSet>
      <dgm:spPr/>
    </dgm:pt>
    <dgm:pt modelId="{9A3ED4A5-D7BF-4E9C-B3C4-B4CE9EA96F70}" type="pres">
      <dgm:prSet presAssocID="{692196BA-0AD4-4256-B5CF-85DAE7D27EE6}" presName="sibTrans" presStyleCnt="0"/>
      <dgm:spPr/>
    </dgm:pt>
    <dgm:pt modelId="{3585767C-24FF-43BD-844F-75B529B06E3E}" type="pres">
      <dgm:prSet presAssocID="{AFA7AF8B-26A3-4B03-8EA2-71BFE3EB8FEF}" presName="node" presStyleLbl="node1" presStyleIdx="3" presStyleCnt="6">
        <dgm:presLayoutVars>
          <dgm:bulletEnabled val="1"/>
        </dgm:presLayoutVars>
      </dgm:prSet>
      <dgm:spPr/>
    </dgm:pt>
    <dgm:pt modelId="{369E2D4E-C5C7-464D-A86E-09B252CD57A8}" type="pres">
      <dgm:prSet presAssocID="{31495917-B411-4BE6-8D6A-7EA3468A35DD}" presName="sibTrans" presStyleCnt="0"/>
      <dgm:spPr/>
    </dgm:pt>
    <dgm:pt modelId="{5ED29ADE-3462-4307-ADD6-13B9C703BEA7}" type="pres">
      <dgm:prSet presAssocID="{C31A2DE7-CAE4-41A1-836C-C689A37E98BA}" presName="node" presStyleLbl="node1" presStyleIdx="4" presStyleCnt="6">
        <dgm:presLayoutVars>
          <dgm:bulletEnabled val="1"/>
        </dgm:presLayoutVars>
      </dgm:prSet>
      <dgm:spPr/>
    </dgm:pt>
    <dgm:pt modelId="{B233437C-649A-464F-9BD2-5CDFEB398FBB}" type="pres">
      <dgm:prSet presAssocID="{9F7064FD-AF07-44A5-A841-B0D11EF77FD1}" presName="sibTrans" presStyleCnt="0"/>
      <dgm:spPr/>
    </dgm:pt>
    <dgm:pt modelId="{6E64B06A-C974-44D5-9710-A5027AC0E7B4}" type="pres">
      <dgm:prSet presAssocID="{94A16732-6B72-42E4-810C-64F340ECA564}" presName="node" presStyleLbl="node1" presStyleIdx="5" presStyleCnt="6">
        <dgm:presLayoutVars>
          <dgm:bulletEnabled val="1"/>
        </dgm:presLayoutVars>
      </dgm:prSet>
      <dgm:spPr/>
    </dgm:pt>
  </dgm:ptLst>
  <dgm:cxnLst>
    <dgm:cxn modelId="{1518A40F-5E7A-4A6D-893A-5CD213EBF9B2}" srcId="{C78CB4A1-2FF5-4FD3-A038-7ABA0573A9DE}" destId="{94A16732-6B72-42E4-810C-64F340ECA564}" srcOrd="5" destOrd="0" parTransId="{59CD24CB-157D-4DF0-94C6-7BB05443EC7D}" sibTransId="{3F84D05E-8B2B-4C3A-B39B-9ECA4C4F63ED}"/>
    <dgm:cxn modelId="{704AA241-5301-450F-A14C-E386EBB52A4D}" srcId="{C78CB4A1-2FF5-4FD3-A038-7ABA0573A9DE}" destId="{82D51AA5-2788-4F62-83DF-2248B64D0A34}" srcOrd="0" destOrd="0" parTransId="{2321F0DF-FC08-46F2-BDBA-D0B88625C148}" sibTransId="{44455CD5-68E3-4A94-8BAE-6667FD293FF1}"/>
    <dgm:cxn modelId="{2B388774-E4FC-43EF-BBF1-E6F738025006}" type="presOf" srcId="{CCB2D136-94EC-41EF-BD82-4F352B6DE998}" destId="{8369E657-D3A1-49EB-AE9A-C4F81E03B381}" srcOrd="0" destOrd="0" presId="urn:microsoft.com/office/officeart/2005/8/layout/default"/>
    <dgm:cxn modelId="{979A3677-D088-4143-9E5B-9D8632498419}" type="presOf" srcId="{82D51AA5-2788-4F62-83DF-2248B64D0A34}" destId="{E5703F37-A0D4-4DDA-9A44-01419CE127F3}" srcOrd="0" destOrd="0" presId="urn:microsoft.com/office/officeart/2005/8/layout/default"/>
    <dgm:cxn modelId="{FC8CF659-0A7A-437B-BDD2-707D60F81520}" type="presOf" srcId="{94A16732-6B72-42E4-810C-64F340ECA564}" destId="{6E64B06A-C974-44D5-9710-A5027AC0E7B4}" srcOrd="0" destOrd="0" presId="urn:microsoft.com/office/officeart/2005/8/layout/default"/>
    <dgm:cxn modelId="{22411E80-7564-4081-B6CA-7A9836775C43}" srcId="{C78CB4A1-2FF5-4FD3-A038-7ABA0573A9DE}" destId="{AFA7AF8B-26A3-4B03-8EA2-71BFE3EB8FEF}" srcOrd="3" destOrd="0" parTransId="{90459898-8F38-4044-99FE-039E84F7D7CC}" sibTransId="{31495917-B411-4BE6-8D6A-7EA3468A35DD}"/>
    <dgm:cxn modelId="{35D5A781-0CCC-4C81-8FEE-9CCE01EA12E0}" type="presOf" srcId="{AFA7AF8B-26A3-4B03-8EA2-71BFE3EB8FEF}" destId="{3585767C-24FF-43BD-844F-75B529B06E3E}" srcOrd="0" destOrd="0" presId="urn:microsoft.com/office/officeart/2005/8/layout/default"/>
    <dgm:cxn modelId="{E41C9B92-152F-421F-9C03-3DABA5A4CDD3}" srcId="{C78CB4A1-2FF5-4FD3-A038-7ABA0573A9DE}" destId="{99EDB5A9-4B1C-46FA-AD2B-72D172BE37D6}" srcOrd="1" destOrd="0" parTransId="{4C563694-9FCB-4B10-B4D0-0B4871FFA832}" sibTransId="{70A8A019-B2EA-4465-89DC-7B7A502B56AA}"/>
    <dgm:cxn modelId="{2470C396-BB23-43E0-AED8-7CDB079BB928}" type="presOf" srcId="{99EDB5A9-4B1C-46FA-AD2B-72D172BE37D6}" destId="{D3845AAE-BE06-455F-B513-38E348370B28}" srcOrd="0" destOrd="0" presId="urn:microsoft.com/office/officeart/2005/8/layout/default"/>
    <dgm:cxn modelId="{EF71B1AF-352E-496E-A946-1359FDFB5069}" type="presOf" srcId="{C78CB4A1-2FF5-4FD3-A038-7ABA0573A9DE}" destId="{1EF43626-4218-44EF-8D4D-6BC284F14820}" srcOrd="0" destOrd="0" presId="urn:microsoft.com/office/officeart/2005/8/layout/default"/>
    <dgm:cxn modelId="{904849C1-1450-4C38-8685-8B5853FEBE80}" type="presOf" srcId="{C31A2DE7-CAE4-41A1-836C-C689A37E98BA}" destId="{5ED29ADE-3462-4307-ADD6-13B9C703BEA7}" srcOrd="0" destOrd="0" presId="urn:microsoft.com/office/officeart/2005/8/layout/default"/>
    <dgm:cxn modelId="{63C90FD0-6A4E-4B75-B7D6-8EB5C784C020}" srcId="{C78CB4A1-2FF5-4FD3-A038-7ABA0573A9DE}" destId="{C31A2DE7-CAE4-41A1-836C-C689A37E98BA}" srcOrd="4" destOrd="0" parTransId="{57D948C9-90E6-4D51-91DF-FB3B38CF0D25}" sibTransId="{9F7064FD-AF07-44A5-A841-B0D11EF77FD1}"/>
    <dgm:cxn modelId="{15DE7FD8-5650-4170-83D1-7FAE317E7338}" srcId="{C78CB4A1-2FF5-4FD3-A038-7ABA0573A9DE}" destId="{CCB2D136-94EC-41EF-BD82-4F352B6DE998}" srcOrd="2" destOrd="0" parTransId="{6F1B9EC5-C9A2-4419-A8F3-94B6F38B3191}" sibTransId="{692196BA-0AD4-4256-B5CF-85DAE7D27EE6}"/>
    <dgm:cxn modelId="{23D5D026-CB4E-4C27-A829-13A6B62D26E8}" type="presParOf" srcId="{1EF43626-4218-44EF-8D4D-6BC284F14820}" destId="{E5703F37-A0D4-4DDA-9A44-01419CE127F3}" srcOrd="0" destOrd="0" presId="urn:microsoft.com/office/officeart/2005/8/layout/default"/>
    <dgm:cxn modelId="{258BE1A9-927A-4242-8A9F-637F772D7601}" type="presParOf" srcId="{1EF43626-4218-44EF-8D4D-6BC284F14820}" destId="{A699584A-9ADB-4407-B7AF-925428F442DA}" srcOrd="1" destOrd="0" presId="urn:microsoft.com/office/officeart/2005/8/layout/default"/>
    <dgm:cxn modelId="{697BEF70-886C-4398-BF5B-F23A51CC1A66}" type="presParOf" srcId="{1EF43626-4218-44EF-8D4D-6BC284F14820}" destId="{D3845AAE-BE06-455F-B513-38E348370B28}" srcOrd="2" destOrd="0" presId="urn:microsoft.com/office/officeart/2005/8/layout/default"/>
    <dgm:cxn modelId="{8B97177F-65EC-4C0F-BE72-E3CCA5C1C135}" type="presParOf" srcId="{1EF43626-4218-44EF-8D4D-6BC284F14820}" destId="{560217AA-2D09-4DEA-A089-D706682FE511}" srcOrd="3" destOrd="0" presId="urn:microsoft.com/office/officeart/2005/8/layout/default"/>
    <dgm:cxn modelId="{B66E8790-25A3-4E3A-B509-D9264DA41B49}" type="presParOf" srcId="{1EF43626-4218-44EF-8D4D-6BC284F14820}" destId="{8369E657-D3A1-49EB-AE9A-C4F81E03B381}" srcOrd="4" destOrd="0" presId="urn:microsoft.com/office/officeart/2005/8/layout/default"/>
    <dgm:cxn modelId="{73E6B842-6A9C-4A49-B850-EDF1D25BB18D}" type="presParOf" srcId="{1EF43626-4218-44EF-8D4D-6BC284F14820}" destId="{9A3ED4A5-D7BF-4E9C-B3C4-B4CE9EA96F70}" srcOrd="5" destOrd="0" presId="urn:microsoft.com/office/officeart/2005/8/layout/default"/>
    <dgm:cxn modelId="{9DF58E77-993B-459F-8729-BB11F12DA602}" type="presParOf" srcId="{1EF43626-4218-44EF-8D4D-6BC284F14820}" destId="{3585767C-24FF-43BD-844F-75B529B06E3E}" srcOrd="6" destOrd="0" presId="urn:microsoft.com/office/officeart/2005/8/layout/default"/>
    <dgm:cxn modelId="{8763185B-2D37-43FC-AFA9-CD580373FF4C}" type="presParOf" srcId="{1EF43626-4218-44EF-8D4D-6BC284F14820}" destId="{369E2D4E-C5C7-464D-A86E-09B252CD57A8}" srcOrd="7" destOrd="0" presId="urn:microsoft.com/office/officeart/2005/8/layout/default"/>
    <dgm:cxn modelId="{D6356DA9-7499-4145-A343-6EE0FB7C9022}" type="presParOf" srcId="{1EF43626-4218-44EF-8D4D-6BC284F14820}" destId="{5ED29ADE-3462-4307-ADD6-13B9C703BEA7}" srcOrd="8" destOrd="0" presId="urn:microsoft.com/office/officeart/2005/8/layout/default"/>
    <dgm:cxn modelId="{A5DEF858-D974-4543-AD5F-FF2CC934819D}" type="presParOf" srcId="{1EF43626-4218-44EF-8D4D-6BC284F14820}" destId="{B233437C-649A-464F-9BD2-5CDFEB398FBB}" srcOrd="9" destOrd="0" presId="urn:microsoft.com/office/officeart/2005/8/layout/default"/>
    <dgm:cxn modelId="{8AD0FE24-96F6-47A8-8BEF-021B8C3257BB}" type="presParOf" srcId="{1EF43626-4218-44EF-8D4D-6BC284F14820}" destId="{6E64B06A-C974-44D5-9710-A5027AC0E7B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E45AFEE-244A-48F9-97F3-06170C2BE5B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EC66B97-F907-4CFF-9C55-0893FE007E73}">
      <dgm:prSet/>
      <dgm:spPr/>
      <dgm:t>
        <a:bodyPr/>
        <a:lstStyle/>
        <a:p>
          <a:pPr algn="ctr" rtl="0"/>
          <a:r>
            <a:rPr lang="en-US" dirty="0"/>
            <a:t>7 Cs of Effective Business Communication</a:t>
          </a:r>
        </a:p>
      </dgm:t>
    </dgm:pt>
    <dgm:pt modelId="{7E80DB00-D549-4F7C-A606-4FADC6480EFC}" type="parTrans" cxnId="{3C5820F6-C9DC-4CF4-A4EC-173C574FE8D7}">
      <dgm:prSet/>
      <dgm:spPr/>
      <dgm:t>
        <a:bodyPr/>
        <a:lstStyle/>
        <a:p>
          <a:endParaRPr lang="en-US"/>
        </a:p>
      </dgm:t>
    </dgm:pt>
    <dgm:pt modelId="{5D27CBAB-7088-491B-B60B-09EB057D0BC0}" type="sibTrans" cxnId="{3C5820F6-C9DC-4CF4-A4EC-173C574FE8D7}">
      <dgm:prSet/>
      <dgm:spPr/>
      <dgm:t>
        <a:bodyPr/>
        <a:lstStyle/>
        <a:p>
          <a:endParaRPr lang="en-US"/>
        </a:p>
      </dgm:t>
    </dgm:pt>
    <dgm:pt modelId="{A706AF66-57B7-4A0C-ADC3-268A21D7F152}" type="pres">
      <dgm:prSet presAssocID="{0E45AFEE-244A-48F9-97F3-06170C2BE5B8}" presName="linear" presStyleCnt="0">
        <dgm:presLayoutVars>
          <dgm:animLvl val="lvl"/>
          <dgm:resizeHandles val="exact"/>
        </dgm:presLayoutVars>
      </dgm:prSet>
      <dgm:spPr/>
    </dgm:pt>
    <dgm:pt modelId="{DF4ECABC-8C7B-45B3-A677-3D6791F98041}" type="pres">
      <dgm:prSet presAssocID="{DEC66B97-F907-4CFF-9C55-0893FE007E73}" presName="parentText" presStyleLbl="node1" presStyleIdx="0" presStyleCnt="1">
        <dgm:presLayoutVars>
          <dgm:chMax val="0"/>
          <dgm:bulletEnabled val="1"/>
        </dgm:presLayoutVars>
      </dgm:prSet>
      <dgm:spPr/>
    </dgm:pt>
  </dgm:ptLst>
  <dgm:cxnLst>
    <dgm:cxn modelId="{013B4879-72BE-4DC8-A033-62680F7778E8}" type="presOf" srcId="{0E45AFEE-244A-48F9-97F3-06170C2BE5B8}" destId="{A706AF66-57B7-4A0C-ADC3-268A21D7F152}" srcOrd="0" destOrd="0" presId="urn:microsoft.com/office/officeart/2005/8/layout/vList2"/>
    <dgm:cxn modelId="{028193ED-08CD-406A-9F2C-A9380BA23157}" type="presOf" srcId="{DEC66B97-F907-4CFF-9C55-0893FE007E73}" destId="{DF4ECABC-8C7B-45B3-A677-3D6791F98041}" srcOrd="0" destOrd="0" presId="urn:microsoft.com/office/officeart/2005/8/layout/vList2"/>
    <dgm:cxn modelId="{3C5820F6-C9DC-4CF4-A4EC-173C574FE8D7}" srcId="{0E45AFEE-244A-48F9-97F3-06170C2BE5B8}" destId="{DEC66B97-F907-4CFF-9C55-0893FE007E73}" srcOrd="0" destOrd="0" parTransId="{7E80DB00-D549-4F7C-A606-4FADC6480EFC}" sibTransId="{5D27CBAB-7088-491B-B60B-09EB057D0BC0}"/>
    <dgm:cxn modelId="{CA7DF47F-FB17-40E3-B09F-E24D6581B467}" type="presParOf" srcId="{A706AF66-57B7-4A0C-ADC3-268A21D7F152}" destId="{DF4ECABC-8C7B-45B3-A677-3D6791F9804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8938693-ABE4-4F08-B9D8-18C513E53BDD}"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C615BB24-67B0-4130-9D33-D631BCCC6B2C}">
      <dgm:prSet/>
      <dgm:spPr/>
      <dgm:t>
        <a:bodyPr/>
        <a:lstStyle/>
        <a:p>
          <a:pPr rtl="0"/>
          <a:r>
            <a:rPr lang="en-US" b="1" dirty="0">
              <a:solidFill>
                <a:srgbClr val="FF0000"/>
              </a:solidFill>
            </a:rPr>
            <a:t>Correctness</a:t>
          </a:r>
        </a:p>
      </dgm:t>
    </dgm:pt>
    <dgm:pt modelId="{ED918DEF-35E8-49A9-9710-86CAF3A513A4}" type="parTrans" cxnId="{C689D3AA-F621-49D0-8DB5-60952A311862}">
      <dgm:prSet/>
      <dgm:spPr/>
      <dgm:t>
        <a:bodyPr/>
        <a:lstStyle/>
        <a:p>
          <a:endParaRPr lang="en-US"/>
        </a:p>
      </dgm:t>
    </dgm:pt>
    <dgm:pt modelId="{94BEF4AC-1E47-4C21-9B18-35DFC9ECB652}" type="sibTrans" cxnId="{C689D3AA-F621-49D0-8DB5-60952A311862}">
      <dgm:prSet/>
      <dgm:spPr/>
      <dgm:t>
        <a:bodyPr/>
        <a:lstStyle/>
        <a:p>
          <a:endParaRPr lang="en-US"/>
        </a:p>
      </dgm:t>
    </dgm:pt>
    <dgm:pt modelId="{08E4F484-A205-4B6D-A685-BC049E4B9793}">
      <dgm:prSet/>
      <dgm:spPr/>
      <dgm:t>
        <a:bodyPr/>
        <a:lstStyle/>
        <a:p>
          <a:pPr rtl="0"/>
          <a:r>
            <a:rPr lang="en-US" b="1" dirty="0">
              <a:solidFill>
                <a:srgbClr val="00B0F0"/>
              </a:solidFill>
            </a:rPr>
            <a:t>Clarity</a:t>
          </a:r>
        </a:p>
      </dgm:t>
    </dgm:pt>
    <dgm:pt modelId="{4857E65C-EA66-460C-A537-BBD12E8D14C3}" type="parTrans" cxnId="{156452B5-CD83-4374-B897-747A82ACA153}">
      <dgm:prSet/>
      <dgm:spPr/>
      <dgm:t>
        <a:bodyPr/>
        <a:lstStyle/>
        <a:p>
          <a:endParaRPr lang="en-US"/>
        </a:p>
      </dgm:t>
    </dgm:pt>
    <dgm:pt modelId="{30E84690-A160-4B01-8038-C2EE8EF6F6E2}" type="sibTrans" cxnId="{156452B5-CD83-4374-B897-747A82ACA153}">
      <dgm:prSet/>
      <dgm:spPr/>
      <dgm:t>
        <a:bodyPr/>
        <a:lstStyle/>
        <a:p>
          <a:endParaRPr lang="en-US"/>
        </a:p>
      </dgm:t>
    </dgm:pt>
    <dgm:pt modelId="{2398371D-A51C-4D0F-99CE-74F298BB3D31}">
      <dgm:prSet/>
      <dgm:spPr/>
      <dgm:t>
        <a:bodyPr/>
        <a:lstStyle/>
        <a:p>
          <a:pPr rtl="0"/>
          <a:r>
            <a:rPr lang="en-US" b="1" dirty="0">
              <a:solidFill>
                <a:srgbClr val="C00000"/>
              </a:solidFill>
            </a:rPr>
            <a:t>Conciseness</a:t>
          </a:r>
        </a:p>
      </dgm:t>
    </dgm:pt>
    <dgm:pt modelId="{2BF32BFB-7E0D-45E3-9CDB-5B9E04497F87}" type="parTrans" cxnId="{C520413A-BBD6-47E9-A5F7-6CBA0D05624D}">
      <dgm:prSet/>
      <dgm:spPr/>
      <dgm:t>
        <a:bodyPr/>
        <a:lstStyle/>
        <a:p>
          <a:endParaRPr lang="en-US"/>
        </a:p>
      </dgm:t>
    </dgm:pt>
    <dgm:pt modelId="{2C2D4D70-2D11-465E-ADD9-0855D503C92A}" type="sibTrans" cxnId="{C520413A-BBD6-47E9-A5F7-6CBA0D05624D}">
      <dgm:prSet/>
      <dgm:spPr/>
      <dgm:t>
        <a:bodyPr/>
        <a:lstStyle/>
        <a:p>
          <a:endParaRPr lang="en-US"/>
        </a:p>
      </dgm:t>
    </dgm:pt>
    <dgm:pt modelId="{40752EFF-84F1-4D42-8666-802284F30900}">
      <dgm:prSet/>
      <dgm:spPr/>
      <dgm:t>
        <a:bodyPr/>
        <a:lstStyle/>
        <a:p>
          <a:pPr rtl="0"/>
          <a:r>
            <a:rPr lang="en-US" b="1" dirty="0">
              <a:solidFill>
                <a:srgbClr val="7030A0"/>
              </a:solidFill>
            </a:rPr>
            <a:t>Completeness</a:t>
          </a:r>
        </a:p>
      </dgm:t>
    </dgm:pt>
    <dgm:pt modelId="{B23EDC19-8B5B-4872-9D45-98FB78FE68C8}" type="parTrans" cxnId="{48AC14BD-0082-4B1F-B08A-0B31C44D576E}">
      <dgm:prSet/>
      <dgm:spPr/>
      <dgm:t>
        <a:bodyPr/>
        <a:lstStyle/>
        <a:p>
          <a:endParaRPr lang="en-US"/>
        </a:p>
      </dgm:t>
    </dgm:pt>
    <dgm:pt modelId="{FAEEA213-0426-4BFB-8B6B-88F38CB04C81}" type="sibTrans" cxnId="{48AC14BD-0082-4B1F-B08A-0B31C44D576E}">
      <dgm:prSet/>
      <dgm:spPr/>
      <dgm:t>
        <a:bodyPr/>
        <a:lstStyle/>
        <a:p>
          <a:endParaRPr lang="en-US"/>
        </a:p>
      </dgm:t>
    </dgm:pt>
    <dgm:pt modelId="{919DB7A9-E0A9-471E-A4F0-441E05E6C7A6}">
      <dgm:prSet/>
      <dgm:spPr/>
      <dgm:t>
        <a:bodyPr/>
        <a:lstStyle/>
        <a:p>
          <a:pPr rtl="0"/>
          <a:r>
            <a:rPr lang="en-US" b="1" dirty="0">
              <a:solidFill>
                <a:srgbClr val="00B050"/>
              </a:solidFill>
            </a:rPr>
            <a:t>Consideration</a:t>
          </a:r>
        </a:p>
      </dgm:t>
    </dgm:pt>
    <dgm:pt modelId="{198E7904-398E-4524-8F74-E257EA49240B}" type="parTrans" cxnId="{9A68088B-F436-4C23-916D-4E782A199C0D}">
      <dgm:prSet/>
      <dgm:spPr/>
      <dgm:t>
        <a:bodyPr/>
        <a:lstStyle/>
        <a:p>
          <a:endParaRPr lang="en-US"/>
        </a:p>
      </dgm:t>
    </dgm:pt>
    <dgm:pt modelId="{75DA5B99-23E8-4DC8-8B75-6C0923020454}" type="sibTrans" cxnId="{9A68088B-F436-4C23-916D-4E782A199C0D}">
      <dgm:prSet/>
      <dgm:spPr/>
      <dgm:t>
        <a:bodyPr/>
        <a:lstStyle/>
        <a:p>
          <a:endParaRPr lang="en-US"/>
        </a:p>
      </dgm:t>
    </dgm:pt>
    <dgm:pt modelId="{B8BB9696-EEC9-4F45-899B-1E13276DBAB8}">
      <dgm:prSet/>
      <dgm:spPr/>
      <dgm:t>
        <a:bodyPr/>
        <a:lstStyle/>
        <a:p>
          <a:pPr rtl="0"/>
          <a:r>
            <a:rPr lang="en-US" b="1" dirty="0">
              <a:solidFill>
                <a:schemeClr val="accent6">
                  <a:lumMod val="75000"/>
                </a:schemeClr>
              </a:solidFill>
            </a:rPr>
            <a:t>Concreteness</a:t>
          </a:r>
        </a:p>
      </dgm:t>
    </dgm:pt>
    <dgm:pt modelId="{07E39480-561A-4235-BCB3-FF2501E3290C}" type="parTrans" cxnId="{E55584B3-8598-4EFF-B917-C2AD8FC65832}">
      <dgm:prSet/>
      <dgm:spPr/>
      <dgm:t>
        <a:bodyPr/>
        <a:lstStyle/>
        <a:p>
          <a:endParaRPr lang="en-US"/>
        </a:p>
      </dgm:t>
    </dgm:pt>
    <dgm:pt modelId="{350E0A0D-0F90-4E0E-AFC0-FD35AF4E3AF4}" type="sibTrans" cxnId="{E55584B3-8598-4EFF-B917-C2AD8FC65832}">
      <dgm:prSet/>
      <dgm:spPr/>
      <dgm:t>
        <a:bodyPr/>
        <a:lstStyle/>
        <a:p>
          <a:endParaRPr lang="en-US"/>
        </a:p>
      </dgm:t>
    </dgm:pt>
    <dgm:pt modelId="{19FDD434-4BBD-4747-8A2B-75E4589A18DA}">
      <dgm:prSet/>
      <dgm:spPr/>
      <dgm:t>
        <a:bodyPr/>
        <a:lstStyle/>
        <a:p>
          <a:pPr rtl="0"/>
          <a:r>
            <a:rPr lang="en-US" b="1" dirty="0">
              <a:solidFill>
                <a:schemeClr val="tx1"/>
              </a:solidFill>
            </a:rPr>
            <a:t>Courtesy</a:t>
          </a:r>
        </a:p>
      </dgm:t>
    </dgm:pt>
    <dgm:pt modelId="{B519D728-0E0F-48DC-A4A9-9832574D6F74}" type="parTrans" cxnId="{C850F5FD-598A-4EDB-A4F7-9AFF39BAC22F}">
      <dgm:prSet/>
      <dgm:spPr/>
      <dgm:t>
        <a:bodyPr/>
        <a:lstStyle/>
        <a:p>
          <a:endParaRPr lang="en-US"/>
        </a:p>
      </dgm:t>
    </dgm:pt>
    <dgm:pt modelId="{BD647A18-C2C6-4D25-922D-2907DD42175A}" type="sibTrans" cxnId="{C850F5FD-598A-4EDB-A4F7-9AFF39BAC22F}">
      <dgm:prSet/>
      <dgm:spPr/>
      <dgm:t>
        <a:bodyPr/>
        <a:lstStyle/>
        <a:p>
          <a:endParaRPr lang="en-US"/>
        </a:p>
      </dgm:t>
    </dgm:pt>
    <dgm:pt modelId="{0559C547-9A8B-4304-9063-494AE258B804}" type="pres">
      <dgm:prSet presAssocID="{68938693-ABE4-4F08-B9D8-18C513E53BDD}" presName="compositeShape" presStyleCnt="0">
        <dgm:presLayoutVars>
          <dgm:dir/>
          <dgm:resizeHandles/>
        </dgm:presLayoutVars>
      </dgm:prSet>
      <dgm:spPr/>
    </dgm:pt>
    <dgm:pt modelId="{C112DB4F-F27C-473C-B84E-5EBBDB4362A6}" type="pres">
      <dgm:prSet presAssocID="{68938693-ABE4-4F08-B9D8-18C513E53BDD}" presName="pyramid" presStyleLbl="node1" presStyleIdx="0" presStyleCnt="1"/>
      <dgm:spPr/>
    </dgm:pt>
    <dgm:pt modelId="{037DC52F-3EB8-4B3E-8769-76064C5CEC36}" type="pres">
      <dgm:prSet presAssocID="{68938693-ABE4-4F08-B9D8-18C513E53BDD}" presName="theList" presStyleCnt="0"/>
      <dgm:spPr/>
    </dgm:pt>
    <dgm:pt modelId="{72D1D7E1-3615-4C76-A7BA-4DEC3F1F85E8}" type="pres">
      <dgm:prSet presAssocID="{C615BB24-67B0-4130-9D33-D631BCCC6B2C}" presName="aNode" presStyleLbl="fgAcc1" presStyleIdx="0" presStyleCnt="7" custLinFactNeighborX="-1412" custLinFactNeighborY="7243">
        <dgm:presLayoutVars>
          <dgm:bulletEnabled val="1"/>
        </dgm:presLayoutVars>
      </dgm:prSet>
      <dgm:spPr/>
    </dgm:pt>
    <dgm:pt modelId="{123729D5-41B4-4F25-B02B-A3C946ABA09A}" type="pres">
      <dgm:prSet presAssocID="{C615BB24-67B0-4130-9D33-D631BCCC6B2C}" presName="aSpace" presStyleCnt="0"/>
      <dgm:spPr/>
    </dgm:pt>
    <dgm:pt modelId="{2F541787-9817-4A4E-8123-B49E5B7B0EE2}" type="pres">
      <dgm:prSet presAssocID="{08E4F484-A205-4B6D-A685-BC049E4B9793}" presName="aNode" presStyleLbl="fgAcc1" presStyleIdx="1" presStyleCnt="7">
        <dgm:presLayoutVars>
          <dgm:bulletEnabled val="1"/>
        </dgm:presLayoutVars>
      </dgm:prSet>
      <dgm:spPr/>
    </dgm:pt>
    <dgm:pt modelId="{E7CF7375-8DDD-4394-87D8-9EE0A69B2448}" type="pres">
      <dgm:prSet presAssocID="{08E4F484-A205-4B6D-A685-BC049E4B9793}" presName="aSpace" presStyleCnt="0"/>
      <dgm:spPr/>
    </dgm:pt>
    <dgm:pt modelId="{2127C660-5BE3-4E9B-8291-ED1AB80478C8}" type="pres">
      <dgm:prSet presAssocID="{2398371D-A51C-4D0F-99CE-74F298BB3D31}" presName="aNode" presStyleLbl="fgAcc1" presStyleIdx="2" presStyleCnt="7">
        <dgm:presLayoutVars>
          <dgm:bulletEnabled val="1"/>
        </dgm:presLayoutVars>
      </dgm:prSet>
      <dgm:spPr/>
    </dgm:pt>
    <dgm:pt modelId="{427A966C-FA2F-495F-88B5-51C8232AAEB1}" type="pres">
      <dgm:prSet presAssocID="{2398371D-A51C-4D0F-99CE-74F298BB3D31}" presName="aSpace" presStyleCnt="0"/>
      <dgm:spPr/>
    </dgm:pt>
    <dgm:pt modelId="{5A6D0DEE-5F19-4316-9B6F-96F51F3907DA}" type="pres">
      <dgm:prSet presAssocID="{40752EFF-84F1-4D42-8666-802284F30900}" presName="aNode" presStyleLbl="fgAcc1" presStyleIdx="3" presStyleCnt="7">
        <dgm:presLayoutVars>
          <dgm:bulletEnabled val="1"/>
        </dgm:presLayoutVars>
      </dgm:prSet>
      <dgm:spPr/>
    </dgm:pt>
    <dgm:pt modelId="{AF6BA9DF-F90B-4E55-99A4-8EB78D84C245}" type="pres">
      <dgm:prSet presAssocID="{40752EFF-84F1-4D42-8666-802284F30900}" presName="aSpace" presStyleCnt="0"/>
      <dgm:spPr/>
    </dgm:pt>
    <dgm:pt modelId="{E51C3DE4-9890-4610-BEF8-954277B7F030}" type="pres">
      <dgm:prSet presAssocID="{919DB7A9-E0A9-471E-A4F0-441E05E6C7A6}" presName="aNode" presStyleLbl="fgAcc1" presStyleIdx="4" presStyleCnt="7">
        <dgm:presLayoutVars>
          <dgm:bulletEnabled val="1"/>
        </dgm:presLayoutVars>
      </dgm:prSet>
      <dgm:spPr/>
    </dgm:pt>
    <dgm:pt modelId="{002B55F8-C198-4820-8FA1-FBEA8A1F7FB5}" type="pres">
      <dgm:prSet presAssocID="{919DB7A9-E0A9-471E-A4F0-441E05E6C7A6}" presName="aSpace" presStyleCnt="0"/>
      <dgm:spPr/>
    </dgm:pt>
    <dgm:pt modelId="{2D3D98A1-17C7-4F1D-8ACE-E4388EB63012}" type="pres">
      <dgm:prSet presAssocID="{B8BB9696-EEC9-4F45-899B-1E13276DBAB8}" presName="aNode" presStyleLbl="fgAcc1" presStyleIdx="5" presStyleCnt="7">
        <dgm:presLayoutVars>
          <dgm:bulletEnabled val="1"/>
        </dgm:presLayoutVars>
      </dgm:prSet>
      <dgm:spPr/>
    </dgm:pt>
    <dgm:pt modelId="{DC616ED2-E0E3-4A2C-AC0A-8AF50EC62EA2}" type="pres">
      <dgm:prSet presAssocID="{B8BB9696-EEC9-4F45-899B-1E13276DBAB8}" presName="aSpace" presStyleCnt="0"/>
      <dgm:spPr/>
    </dgm:pt>
    <dgm:pt modelId="{2A38C4DD-298B-469C-91F9-86C8D2890CE4}" type="pres">
      <dgm:prSet presAssocID="{19FDD434-4BBD-4747-8A2B-75E4589A18DA}" presName="aNode" presStyleLbl="fgAcc1" presStyleIdx="6" presStyleCnt="7">
        <dgm:presLayoutVars>
          <dgm:bulletEnabled val="1"/>
        </dgm:presLayoutVars>
      </dgm:prSet>
      <dgm:spPr/>
    </dgm:pt>
    <dgm:pt modelId="{B78A9906-28DD-46FD-8BF2-09A9F41A8AE8}" type="pres">
      <dgm:prSet presAssocID="{19FDD434-4BBD-4747-8A2B-75E4589A18DA}" presName="aSpace" presStyleCnt="0"/>
      <dgm:spPr/>
    </dgm:pt>
  </dgm:ptLst>
  <dgm:cxnLst>
    <dgm:cxn modelId="{B063700E-98E6-449E-A2AC-F8FF7515009D}" type="presOf" srcId="{08E4F484-A205-4B6D-A685-BC049E4B9793}" destId="{2F541787-9817-4A4E-8123-B49E5B7B0EE2}" srcOrd="0" destOrd="0" presId="urn:microsoft.com/office/officeart/2005/8/layout/pyramid2"/>
    <dgm:cxn modelId="{C50C781C-190A-48A2-A01E-53B819E5AB7E}" type="presOf" srcId="{68938693-ABE4-4F08-B9D8-18C513E53BDD}" destId="{0559C547-9A8B-4304-9063-494AE258B804}" srcOrd="0" destOrd="0" presId="urn:microsoft.com/office/officeart/2005/8/layout/pyramid2"/>
    <dgm:cxn modelId="{C520413A-BBD6-47E9-A5F7-6CBA0D05624D}" srcId="{68938693-ABE4-4F08-B9D8-18C513E53BDD}" destId="{2398371D-A51C-4D0F-99CE-74F298BB3D31}" srcOrd="2" destOrd="0" parTransId="{2BF32BFB-7E0D-45E3-9CDB-5B9E04497F87}" sibTransId="{2C2D4D70-2D11-465E-ADD9-0855D503C92A}"/>
    <dgm:cxn modelId="{737E7658-2369-4927-94C5-569F8E668B4A}" type="presOf" srcId="{919DB7A9-E0A9-471E-A4F0-441E05E6C7A6}" destId="{E51C3DE4-9890-4610-BEF8-954277B7F030}" srcOrd="0" destOrd="0" presId="urn:microsoft.com/office/officeart/2005/8/layout/pyramid2"/>
    <dgm:cxn modelId="{98F22D59-1F26-45DE-B85E-239C1B6BF947}" type="presOf" srcId="{C615BB24-67B0-4130-9D33-D631BCCC6B2C}" destId="{72D1D7E1-3615-4C76-A7BA-4DEC3F1F85E8}" srcOrd="0" destOrd="0" presId="urn:microsoft.com/office/officeart/2005/8/layout/pyramid2"/>
    <dgm:cxn modelId="{9A68088B-F436-4C23-916D-4E782A199C0D}" srcId="{68938693-ABE4-4F08-B9D8-18C513E53BDD}" destId="{919DB7A9-E0A9-471E-A4F0-441E05E6C7A6}" srcOrd="4" destOrd="0" parTransId="{198E7904-398E-4524-8F74-E257EA49240B}" sibTransId="{75DA5B99-23E8-4DC8-8B75-6C0923020454}"/>
    <dgm:cxn modelId="{165D8990-0FA1-4FB4-A302-B9004B2DF3E2}" type="presOf" srcId="{2398371D-A51C-4D0F-99CE-74F298BB3D31}" destId="{2127C660-5BE3-4E9B-8291-ED1AB80478C8}" srcOrd="0" destOrd="0" presId="urn:microsoft.com/office/officeart/2005/8/layout/pyramid2"/>
    <dgm:cxn modelId="{C689D3AA-F621-49D0-8DB5-60952A311862}" srcId="{68938693-ABE4-4F08-B9D8-18C513E53BDD}" destId="{C615BB24-67B0-4130-9D33-D631BCCC6B2C}" srcOrd="0" destOrd="0" parTransId="{ED918DEF-35E8-49A9-9710-86CAF3A513A4}" sibTransId="{94BEF4AC-1E47-4C21-9B18-35DFC9ECB652}"/>
    <dgm:cxn modelId="{D6B496B0-1ABF-47AD-9FDD-C865E2FC5C5E}" type="presOf" srcId="{19FDD434-4BBD-4747-8A2B-75E4589A18DA}" destId="{2A38C4DD-298B-469C-91F9-86C8D2890CE4}" srcOrd="0" destOrd="0" presId="urn:microsoft.com/office/officeart/2005/8/layout/pyramid2"/>
    <dgm:cxn modelId="{E55584B3-8598-4EFF-B917-C2AD8FC65832}" srcId="{68938693-ABE4-4F08-B9D8-18C513E53BDD}" destId="{B8BB9696-EEC9-4F45-899B-1E13276DBAB8}" srcOrd="5" destOrd="0" parTransId="{07E39480-561A-4235-BCB3-FF2501E3290C}" sibTransId="{350E0A0D-0F90-4E0E-AFC0-FD35AF4E3AF4}"/>
    <dgm:cxn modelId="{156452B5-CD83-4374-B897-747A82ACA153}" srcId="{68938693-ABE4-4F08-B9D8-18C513E53BDD}" destId="{08E4F484-A205-4B6D-A685-BC049E4B9793}" srcOrd="1" destOrd="0" parTransId="{4857E65C-EA66-460C-A537-BBD12E8D14C3}" sibTransId="{30E84690-A160-4B01-8038-C2EE8EF6F6E2}"/>
    <dgm:cxn modelId="{39BC68B9-8B01-4803-B8F6-CB7956EF5B90}" type="presOf" srcId="{40752EFF-84F1-4D42-8666-802284F30900}" destId="{5A6D0DEE-5F19-4316-9B6F-96F51F3907DA}" srcOrd="0" destOrd="0" presId="urn:microsoft.com/office/officeart/2005/8/layout/pyramid2"/>
    <dgm:cxn modelId="{48AC14BD-0082-4B1F-B08A-0B31C44D576E}" srcId="{68938693-ABE4-4F08-B9D8-18C513E53BDD}" destId="{40752EFF-84F1-4D42-8666-802284F30900}" srcOrd="3" destOrd="0" parTransId="{B23EDC19-8B5B-4872-9D45-98FB78FE68C8}" sibTransId="{FAEEA213-0426-4BFB-8B6B-88F38CB04C81}"/>
    <dgm:cxn modelId="{CE4B48E2-6001-4C1A-B6F1-19B14E28A5AA}" type="presOf" srcId="{B8BB9696-EEC9-4F45-899B-1E13276DBAB8}" destId="{2D3D98A1-17C7-4F1D-8ACE-E4388EB63012}" srcOrd="0" destOrd="0" presId="urn:microsoft.com/office/officeart/2005/8/layout/pyramid2"/>
    <dgm:cxn modelId="{C850F5FD-598A-4EDB-A4F7-9AFF39BAC22F}" srcId="{68938693-ABE4-4F08-B9D8-18C513E53BDD}" destId="{19FDD434-4BBD-4747-8A2B-75E4589A18DA}" srcOrd="6" destOrd="0" parTransId="{B519D728-0E0F-48DC-A4A9-9832574D6F74}" sibTransId="{BD647A18-C2C6-4D25-922D-2907DD42175A}"/>
    <dgm:cxn modelId="{72624743-1053-458C-8271-92D6D029627B}" type="presParOf" srcId="{0559C547-9A8B-4304-9063-494AE258B804}" destId="{C112DB4F-F27C-473C-B84E-5EBBDB4362A6}" srcOrd="0" destOrd="0" presId="urn:microsoft.com/office/officeart/2005/8/layout/pyramid2"/>
    <dgm:cxn modelId="{19247C14-7BC8-4EFB-8560-76F46C81F48F}" type="presParOf" srcId="{0559C547-9A8B-4304-9063-494AE258B804}" destId="{037DC52F-3EB8-4B3E-8769-76064C5CEC36}" srcOrd="1" destOrd="0" presId="urn:microsoft.com/office/officeart/2005/8/layout/pyramid2"/>
    <dgm:cxn modelId="{0AC62BC2-26B0-4BCA-B959-FF9B5B776C15}" type="presParOf" srcId="{037DC52F-3EB8-4B3E-8769-76064C5CEC36}" destId="{72D1D7E1-3615-4C76-A7BA-4DEC3F1F85E8}" srcOrd="0" destOrd="0" presId="urn:microsoft.com/office/officeart/2005/8/layout/pyramid2"/>
    <dgm:cxn modelId="{1E970BE8-7820-45D4-A150-9FFD85334DC0}" type="presParOf" srcId="{037DC52F-3EB8-4B3E-8769-76064C5CEC36}" destId="{123729D5-41B4-4F25-B02B-A3C946ABA09A}" srcOrd="1" destOrd="0" presId="urn:microsoft.com/office/officeart/2005/8/layout/pyramid2"/>
    <dgm:cxn modelId="{006A2551-FAA0-4457-BB91-3C9784E7C534}" type="presParOf" srcId="{037DC52F-3EB8-4B3E-8769-76064C5CEC36}" destId="{2F541787-9817-4A4E-8123-B49E5B7B0EE2}" srcOrd="2" destOrd="0" presId="urn:microsoft.com/office/officeart/2005/8/layout/pyramid2"/>
    <dgm:cxn modelId="{6FE3CCEE-23EF-4778-961A-82D4E24EBF2E}" type="presParOf" srcId="{037DC52F-3EB8-4B3E-8769-76064C5CEC36}" destId="{E7CF7375-8DDD-4394-87D8-9EE0A69B2448}" srcOrd="3" destOrd="0" presId="urn:microsoft.com/office/officeart/2005/8/layout/pyramid2"/>
    <dgm:cxn modelId="{51381120-CBCD-42F9-8E02-5DAADB037476}" type="presParOf" srcId="{037DC52F-3EB8-4B3E-8769-76064C5CEC36}" destId="{2127C660-5BE3-4E9B-8291-ED1AB80478C8}" srcOrd="4" destOrd="0" presId="urn:microsoft.com/office/officeart/2005/8/layout/pyramid2"/>
    <dgm:cxn modelId="{C5D1622D-3C41-480E-8250-BE7788F09DBD}" type="presParOf" srcId="{037DC52F-3EB8-4B3E-8769-76064C5CEC36}" destId="{427A966C-FA2F-495F-88B5-51C8232AAEB1}" srcOrd="5" destOrd="0" presId="urn:microsoft.com/office/officeart/2005/8/layout/pyramid2"/>
    <dgm:cxn modelId="{21663D0F-B301-4CA3-8BC5-E19CC8CF4AAA}" type="presParOf" srcId="{037DC52F-3EB8-4B3E-8769-76064C5CEC36}" destId="{5A6D0DEE-5F19-4316-9B6F-96F51F3907DA}" srcOrd="6" destOrd="0" presId="urn:microsoft.com/office/officeart/2005/8/layout/pyramid2"/>
    <dgm:cxn modelId="{40B0329B-CEB5-482A-A1CC-28ECDA67B414}" type="presParOf" srcId="{037DC52F-3EB8-4B3E-8769-76064C5CEC36}" destId="{AF6BA9DF-F90B-4E55-99A4-8EB78D84C245}" srcOrd="7" destOrd="0" presId="urn:microsoft.com/office/officeart/2005/8/layout/pyramid2"/>
    <dgm:cxn modelId="{64DF1C14-3FFF-4BCA-A14F-39255D1C4D6F}" type="presParOf" srcId="{037DC52F-3EB8-4B3E-8769-76064C5CEC36}" destId="{E51C3DE4-9890-4610-BEF8-954277B7F030}" srcOrd="8" destOrd="0" presId="urn:microsoft.com/office/officeart/2005/8/layout/pyramid2"/>
    <dgm:cxn modelId="{4D8E2FE9-595E-478F-9CE2-02B735CADCC9}" type="presParOf" srcId="{037DC52F-3EB8-4B3E-8769-76064C5CEC36}" destId="{002B55F8-C198-4820-8FA1-FBEA8A1F7FB5}" srcOrd="9" destOrd="0" presId="urn:microsoft.com/office/officeart/2005/8/layout/pyramid2"/>
    <dgm:cxn modelId="{9EDD30EE-8248-49F0-8026-1B338736596A}" type="presParOf" srcId="{037DC52F-3EB8-4B3E-8769-76064C5CEC36}" destId="{2D3D98A1-17C7-4F1D-8ACE-E4388EB63012}" srcOrd="10" destOrd="0" presId="urn:microsoft.com/office/officeart/2005/8/layout/pyramid2"/>
    <dgm:cxn modelId="{97436F2A-84AE-464B-BAEB-C83A4C60C362}" type="presParOf" srcId="{037DC52F-3EB8-4B3E-8769-76064C5CEC36}" destId="{DC616ED2-E0E3-4A2C-AC0A-8AF50EC62EA2}" srcOrd="11" destOrd="0" presId="urn:microsoft.com/office/officeart/2005/8/layout/pyramid2"/>
    <dgm:cxn modelId="{99121073-A2CC-4BA0-9779-BECA27374BC9}" type="presParOf" srcId="{037DC52F-3EB8-4B3E-8769-76064C5CEC36}" destId="{2A38C4DD-298B-469C-91F9-86C8D2890CE4}" srcOrd="12" destOrd="0" presId="urn:microsoft.com/office/officeart/2005/8/layout/pyramid2"/>
    <dgm:cxn modelId="{F2CD7681-008A-47E5-960A-BB2DF150C0AF}" type="presParOf" srcId="{037DC52F-3EB8-4B3E-8769-76064C5CEC36}" destId="{B78A9906-28DD-46FD-8BF2-09A9F41A8AE8}" srcOrd="1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EF746F2-4C6D-42F1-ABD4-B3D8D9C9FDD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CDE91E8-34F4-42A5-9C86-23CF0DCFBD90}">
      <dgm:prSet/>
      <dgm:spPr/>
      <dgm:t>
        <a:bodyPr/>
        <a:lstStyle/>
        <a:p>
          <a:pPr>
            <a:lnSpc>
              <a:spcPct val="100000"/>
            </a:lnSpc>
          </a:pPr>
          <a:r>
            <a:rPr lang="en-US" dirty="0" err="1"/>
            <a:t>i</a:t>
          </a:r>
          <a:r>
            <a:rPr lang="en-US" dirty="0"/>
            <a:t>. A code may be defined as any group of symbols that can be structured in a way that is meaningful to another person.</a:t>
          </a:r>
        </a:p>
      </dgm:t>
    </dgm:pt>
    <dgm:pt modelId="{0DADB58B-D8DE-4A27-81C2-0EC74789B98B}" type="parTrans" cxnId="{C4BF728E-61EA-47C5-BDCA-5B2BA3FCA29D}">
      <dgm:prSet/>
      <dgm:spPr/>
      <dgm:t>
        <a:bodyPr/>
        <a:lstStyle/>
        <a:p>
          <a:endParaRPr lang="en-US"/>
        </a:p>
      </dgm:t>
    </dgm:pt>
    <dgm:pt modelId="{14234174-031C-4993-B611-0405C34C8316}" type="sibTrans" cxnId="{C4BF728E-61EA-47C5-BDCA-5B2BA3FCA29D}">
      <dgm:prSet/>
      <dgm:spPr/>
      <dgm:t>
        <a:bodyPr/>
        <a:lstStyle/>
        <a:p>
          <a:endParaRPr lang="en-US"/>
        </a:p>
      </dgm:t>
    </dgm:pt>
    <dgm:pt modelId="{8F6A5EC5-5A16-4665-9F0A-F05FEDC1056C}">
      <dgm:prSet/>
      <dgm:spPr/>
      <dgm:t>
        <a:bodyPr/>
        <a:lstStyle/>
        <a:p>
          <a:pPr>
            <a:lnSpc>
              <a:spcPct val="100000"/>
            </a:lnSpc>
          </a:pPr>
          <a:r>
            <a:rPr lang="en-US"/>
            <a:t>ii. The English language, like any other language, is a code which contains elements that are arranged in a meaningful order.</a:t>
          </a:r>
        </a:p>
      </dgm:t>
    </dgm:pt>
    <dgm:pt modelId="{82F4F103-2175-4E04-9A3D-9913F940BBBF}" type="parTrans" cxnId="{54E13034-94CF-45DD-A938-AFC8EAA59C66}">
      <dgm:prSet/>
      <dgm:spPr/>
      <dgm:t>
        <a:bodyPr/>
        <a:lstStyle/>
        <a:p>
          <a:endParaRPr lang="en-US"/>
        </a:p>
      </dgm:t>
    </dgm:pt>
    <dgm:pt modelId="{3724CE7D-D147-4EA9-B61F-5CA8943DC2DD}" type="sibTrans" cxnId="{54E13034-94CF-45DD-A938-AFC8EAA59C66}">
      <dgm:prSet/>
      <dgm:spPr/>
      <dgm:t>
        <a:bodyPr/>
        <a:lstStyle/>
        <a:p>
          <a:endParaRPr lang="en-US"/>
        </a:p>
      </dgm:t>
    </dgm:pt>
    <dgm:pt modelId="{03B8B10B-7493-4A0E-B9C3-22DDFAB1D3BA}">
      <dgm:prSet/>
      <dgm:spPr/>
      <dgm:t>
        <a:bodyPr/>
        <a:lstStyle/>
        <a:p>
          <a:pPr>
            <a:lnSpc>
              <a:spcPct val="100000"/>
            </a:lnSpc>
          </a:pPr>
          <a:r>
            <a:rPr lang="en-US"/>
            <a:t>iii. A code has a group of elements (vocabulary) and a set of procedures for combining these elements meaningfully (syntax).</a:t>
          </a:r>
        </a:p>
      </dgm:t>
    </dgm:pt>
    <dgm:pt modelId="{D8D1B121-6723-4D9B-80BA-4FFBA0564492}" type="parTrans" cxnId="{2BA58D03-DA35-48A5-A7D6-AF64848F00E0}">
      <dgm:prSet/>
      <dgm:spPr/>
      <dgm:t>
        <a:bodyPr/>
        <a:lstStyle/>
        <a:p>
          <a:endParaRPr lang="en-US"/>
        </a:p>
      </dgm:t>
    </dgm:pt>
    <dgm:pt modelId="{A700C3A5-8E4B-4283-9BC5-AE6DD0573386}" type="sibTrans" cxnId="{2BA58D03-DA35-48A5-A7D6-AF64848F00E0}">
      <dgm:prSet/>
      <dgm:spPr/>
      <dgm:t>
        <a:bodyPr/>
        <a:lstStyle/>
        <a:p>
          <a:endParaRPr lang="en-US"/>
        </a:p>
      </dgm:t>
    </dgm:pt>
    <dgm:pt modelId="{97D0402B-3EC9-41FF-BDD1-A974316A9696}" type="pres">
      <dgm:prSet presAssocID="{1EF746F2-4C6D-42F1-ABD4-B3D8D9C9FDD8}" presName="root" presStyleCnt="0">
        <dgm:presLayoutVars>
          <dgm:dir/>
          <dgm:resizeHandles val="exact"/>
        </dgm:presLayoutVars>
      </dgm:prSet>
      <dgm:spPr/>
    </dgm:pt>
    <dgm:pt modelId="{FA6C85DB-8A10-4FC8-B622-53EA3F5D1BD8}" type="pres">
      <dgm:prSet presAssocID="{8CDE91E8-34F4-42A5-9C86-23CF0DCFBD90}" presName="compNode" presStyleCnt="0"/>
      <dgm:spPr/>
    </dgm:pt>
    <dgm:pt modelId="{AB8F8808-EA2F-48B5-BA4E-DC4453B52E45}" type="pres">
      <dgm:prSet presAssocID="{8CDE91E8-34F4-42A5-9C86-23CF0DCFBD90}" presName="bgRect" presStyleLbl="bgShp" presStyleIdx="0" presStyleCnt="3"/>
      <dgm:spPr/>
    </dgm:pt>
    <dgm:pt modelId="{C7D24A6A-2C92-40B2-A078-D68EF119E5D5}" type="pres">
      <dgm:prSet presAssocID="{8CDE91E8-34F4-42A5-9C86-23CF0DCFBD9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5FBAD4B0-16F4-4C61-BCDB-34674A96F605}" type="pres">
      <dgm:prSet presAssocID="{8CDE91E8-34F4-42A5-9C86-23CF0DCFBD90}" presName="spaceRect" presStyleCnt="0"/>
      <dgm:spPr/>
    </dgm:pt>
    <dgm:pt modelId="{AB876F61-2312-4DE7-8C1A-4CC675E6A01C}" type="pres">
      <dgm:prSet presAssocID="{8CDE91E8-34F4-42A5-9C86-23CF0DCFBD90}" presName="parTx" presStyleLbl="revTx" presStyleIdx="0" presStyleCnt="3">
        <dgm:presLayoutVars>
          <dgm:chMax val="0"/>
          <dgm:chPref val="0"/>
        </dgm:presLayoutVars>
      </dgm:prSet>
      <dgm:spPr/>
    </dgm:pt>
    <dgm:pt modelId="{C303144C-7440-4361-82D2-D8FB685F2863}" type="pres">
      <dgm:prSet presAssocID="{14234174-031C-4993-B611-0405C34C8316}" presName="sibTrans" presStyleCnt="0"/>
      <dgm:spPr/>
    </dgm:pt>
    <dgm:pt modelId="{30B87633-D680-447C-9708-39B88C911F01}" type="pres">
      <dgm:prSet presAssocID="{8F6A5EC5-5A16-4665-9F0A-F05FEDC1056C}" presName="compNode" presStyleCnt="0"/>
      <dgm:spPr/>
    </dgm:pt>
    <dgm:pt modelId="{37328D2A-98B6-49A8-9866-DDD562DFF360}" type="pres">
      <dgm:prSet presAssocID="{8F6A5EC5-5A16-4665-9F0A-F05FEDC1056C}" presName="bgRect" presStyleLbl="bgShp" presStyleIdx="1" presStyleCnt="3"/>
      <dgm:spPr/>
    </dgm:pt>
    <dgm:pt modelId="{95226352-702C-450E-92E0-58CBF10A1D22}" type="pres">
      <dgm:prSet presAssocID="{8F6A5EC5-5A16-4665-9F0A-F05FEDC105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2490351B-EA3C-4C76-B789-B62B577EB239}" type="pres">
      <dgm:prSet presAssocID="{8F6A5EC5-5A16-4665-9F0A-F05FEDC1056C}" presName="spaceRect" presStyleCnt="0"/>
      <dgm:spPr/>
    </dgm:pt>
    <dgm:pt modelId="{2C1E062B-320F-4A80-86E6-0B058BC2447E}" type="pres">
      <dgm:prSet presAssocID="{8F6A5EC5-5A16-4665-9F0A-F05FEDC1056C}" presName="parTx" presStyleLbl="revTx" presStyleIdx="1" presStyleCnt="3">
        <dgm:presLayoutVars>
          <dgm:chMax val="0"/>
          <dgm:chPref val="0"/>
        </dgm:presLayoutVars>
      </dgm:prSet>
      <dgm:spPr/>
    </dgm:pt>
    <dgm:pt modelId="{A4F073DC-15AE-442C-BA44-702B3E916D9A}" type="pres">
      <dgm:prSet presAssocID="{3724CE7D-D147-4EA9-B61F-5CA8943DC2DD}" presName="sibTrans" presStyleCnt="0"/>
      <dgm:spPr/>
    </dgm:pt>
    <dgm:pt modelId="{FAF34654-DEB5-446D-A671-5880B6264D69}" type="pres">
      <dgm:prSet presAssocID="{03B8B10B-7493-4A0E-B9C3-22DDFAB1D3BA}" presName="compNode" presStyleCnt="0"/>
      <dgm:spPr/>
    </dgm:pt>
    <dgm:pt modelId="{C24C6E35-E5F0-4B9D-9D88-56B415B5E086}" type="pres">
      <dgm:prSet presAssocID="{03B8B10B-7493-4A0E-B9C3-22DDFAB1D3BA}" presName="bgRect" presStyleLbl="bgShp" presStyleIdx="2" presStyleCnt="3"/>
      <dgm:spPr/>
    </dgm:pt>
    <dgm:pt modelId="{6DB6839D-E9A1-4B81-9F32-D0E8BCD5DDF4}" type="pres">
      <dgm:prSet presAssocID="{03B8B10B-7493-4A0E-B9C3-22DDFAB1D3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E728D6A6-B913-4995-BBAF-0D12EDF6BB69}" type="pres">
      <dgm:prSet presAssocID="{03B8B10B-7493-4A0E-B9C3-22DDFAB1D3BA}" presName="spaceRect" presStyleCnt="0"/>
      <dgm:spPr/>
    </dgm:pt>
    <dgm:pt modelId="{B72F52DB-73D5-4575-A575-935BFF579235}" type="pres">
      <dgm:prSet presAssocID="{03B8B10B-7493-4A0E-B9C3-22DDFAB1D3BA}" presName="parTx" presStyleLbl="revTx" presStyleIdx="2" presStyleCnt="3">
        <dgm:presLayoutVars>
          <dgm:chMax val="0"/>
          <dgm:chPref val="0"/>
        </dgm:presLayoutVars>
      </dgm:prSet>
      <dgm:spPr/>
    </dgm:pt>
  </dgm:ptLst>
  <dgm:cxnLst>
    <dgm:cxn modelId="{2BA58D03-DA35-48A5-A7D6-AF64848F00E0}" srcId="{1EF746F2-4C6D-42F1-ABD4-B3D8D9C9FDD8}" destId="{03B8B10B-7493-4A0E-B9C3-22DDFAB1D3BA}" srcOrd="2" destOrd="0" parTransId="{D8D1B121-6723-4D9B-80BA-4FFBA0564492}" sibTransId="{A700C3A5-8E4B-4283-9BC5-AE6DD0573386}"/>
    <dgm:cxn modelId="{E628550A-C9DE-4324-86A6-188F0B456570}" type="presOf" srcId="{8CDE91E8-34F4-42A5-9C86-23CF0DCFBD90}" destId="{AB876F61-2312-4DE7-8C1A-4CC675E6A01C}" srcOrd="0" destOrd="0" presId="urn:microsoft.com/office/officeart/2018/2/layout/IconVerticalSolidList"/>
    <dgm:cxn modelId="{54E13034-94CF-45DD-A938-AFC8EAA59C66}" srcId="{1EF746F2-4C6D-42F1-ABD4-B3D8D9C9FDD8}" destId="{8F6A5EC5-5A16-4665-9F0A-F05FEDC1056C}" srcOrd="1" destOrd="0" parTransId="{82F4F103-2175-4E04-9A3D-9913F940BBBF}" sibTransId="{3724CE7D-D147-4EA9-B61F-5CA8943DC2DD}"/>
    <dgm:cxn modelId="{78E8904B-DA5E-41E1-9EB0-D803A69749FA}" type="presOf" srcId="{03B8B10B-7493-4A0E-B9C3-22DDFAB1D3BA}" destId="{B72F52DB-73D5-4575-A575-935BFF579235}" srcOrd="0" destOrd="0" presId="urn:microsoft.com/office/officeart/2018/2/layout/IconVerticalSolidList"/>
    <dgm:cxn modelId="{C4BF728E-61EA-47C5-BDCA-5B2BA3FCA29D}" srcId="{1EF746F2-4C6D-42F1-ABD4-B3D8D9C9FDD8}" destId="{8CDE91E8-34F4-42A5-9C86-23CF0DCFBD90}" srcOrd="0" destOrd="0" parTransId="{0DADB58B-D8DE-4A27-81C2-0EC74789B98B}" sibTransId="{14234174-031C-4993-B611-0405C34C8316}"/>
    <dgm:cxn modelId="{A179D59A-845D-4D98-9DC9-23323D0720C0}" type="presOf" srcId="{1EF746F2-4C6D-42F1-ABD4-B3D8D9C9FDD8}" destId="{97D0402B-3EC9-41FF-BDD1-A974316A9696}" srcOrd="0" destOrd="0" presId="urn:microsoft.com/office/officeart/2018/2/layout/IconVerticalSolidList"/>
    <dgm:cxn modelId="{D86E93A7-5FD1-4EDA-BB79-AA2572975DD9}" type="presOf" srcId="{8F6A5EC5-5A16-4665-9F0A-F05FEDC1056C}" destId="{2C1E062B-320F-4A80-86E6-0B058BC2447E}" srcOrd="0" destOrd="0" presId="urn:microsoft.com/office/officeart/2018/2/layout/IconVerticalSolidList"/>
    <dgm:cxn modelId="{D33313F5-3DD5-410C-B721-AF4CCAB0A9F5}" type="presParOf" srcId="{97D0402B-3EC9-41FF-BDD1-A974316A9696}" destId="{FA6C85DB-8A10-4FC8-B622-53EA3F5D1BD8}" srcOrd="0" destOrd="0" presId="urn:microsoft.com/office/officeart/2018/2/layout/IconVerticalSolidList"/>
    <dgm:cxn modelId="{FED22C4B-19E3-4DC7-960F-E6A73235FA9D}" type="presParOf" srcId="{FA6C85DB-8A10-4FC8-B622-53EA3F5D1BD8}" destId="{AB8F8808-EA2F-48B5-BA4E-DC4453B52E45}" srcOrd="0" destOrd="0" presId="urn:microsoft.com/office/officeart/2018/2/layout/IconVerticalSolidList"/>
    <dgm:cxn modelId="{FD677D2B-588C-4B17-A8B4-E6C3153D279F}" type="presParOf" srcId="{FA6C85DB-8A10-4FC8-B622-53EA3F5D1BD8}" destId="{C7D24A6A-2C92-40B2-A078-D68EF119E5D5}" srcOrd="1" destOrd="0" presId="urn:microsoft.com/office/officeart/2018/2/layout/IconVerticalSolidList"/>
    <dgm:cxn modelId="{C20FCDF8-061A-4FAD-8429-5731E77F2D79}" type="presParOf" srcId="{FA6C85DB-8A10-4FC8-B622-53EA3F5D1BD8}" destId="{5FBAD4B0-16F4-4C61-BCDB-34674A96F605}" srcOrd="2" destOrd="0" presId="urn:microsoft.com/office/officeart/2018/2/layout/IconVerticalSolidList"/>
    <dgm:cxn modelId="{6D2BDB55-AD72-49C9-B915-63EFBE0567C3}" type="presParOf" srcId="{FA6C85DB-8A10-4FC8-B622-53EA3F5D1BD8}" destId="{AB876F61-2312-4DE7-8C1A-4CC675E6A01C}" srcOrd="3" destOrd="0" presId="urn:microsoft.com/office/officeart/2018/2/layout/IconVerticalSolidList"/>
    <dgm:cxn modelId="{7B399D1C-A477-436D-A5F0-613BF5DBA1B7}" type="presParOf" srcId="{97D0402B-3EC9-41FF-BDD1-A974316A9696}" destId="{C303144C-7440-4361-82D2-D8FB685F2863}" srcOrd="1" destOrd="0" presId="urn:microsoft.com/office/officeart/2018/2/layout/IconVerticalSolidList"/>
    <dgm:cxn modelId="{7A20ADBA-46CD-46AF-BBA8-9E3FEAE7B43C}" type="presParOf" srcId="{97D0402B-3EC9-41FF-BDD1-A974316A9696}" destId="{30B87633-D680-447C-9708-39B88C911F01}" srcOrd="2" destOrd="0" presId="urn:microsoft.com/office/officeart/2018/2/layout/IconVerticalSolidList"/>
    <dgm:cxn modelId="{C529B780-50BB-4347-916E-EDA18D01B374}" type="presParOf" srcId="{30B87633-D680-447C-9708-39B88C911F01}" destId="{37328D2A-98B6-49A8-9866-DDD562DFF360}" srcOrd="0" destOrd="0" presId="urn:microsoft.com/office/officeart/2018/2/layout/IconVerticalSolidList"/>
    <dgm:cxn modelId="{0A5225A1-F5EB-4A6E-BB75-3537F1B7AC0D}" type="presParOf" srcId="{30B87633-D680-447C-9708-39B88C911F01}" destId="{95226352-702C-450E-92E0-58CBF10A1D22}" srcOrd="1" destOrd="0" presId="urn:microsoft.com/office/officeart/2018/2/layout/IconVerticalSolidList"/>
    <dgm:cxn modelId="{605C8941-E70F-4424-B7D5-055C66F7B7AF}" type="presParOf" srcId="{30B87633-D680-447C-9708-39B88C911F01}" destId="{2490351B-EA3C-4C76-B789-B62B577EB239}" srcOrd="2" destOrd="0" presId="urn:microsoft.com/office/officeart/2018/2/layout/IconVerticalSolidList"/>
    <dgm:cxn modelId="{4B99834D-555C-4023-BD01-773E1E9A782C}" type="presParOf" srcId="{30B87633-D680-447C-9708-39B88C911F01}" destId="{2C1E062B-320F-4A80-86E6-0B058BC2447E}" srcOrd="3" destOrd="0" presId="urn:microsoft.com/office/officeart/2018/2/layout/IconVerticalSolidList"/>
    <dgm:cxn modelId="{E55FDF18-6009-4FDF-B17B-0F57D01AD1B6}" type="presParOf" srcId="{97D0402B-3EC9-41FF-BDD1-A974316A9696}" destId="{A4F073DC-15AE-442C-BA44-702B3E916D9A}" srcOrd="3" destOrd="0" presId="urn:microsoft.com/office/officeart/2018/2/layout/IconVerticalSolidList"/>
    <dgm:cxn modelId="{FF3CE93B-43FF-44C6-98EA-3012CC80C8C2}" type="presParOf" srcId="{97D0402B-3EC9-41FF-BDD1-A974316A9696}" destId="{FAF34654-DEB5-446D-A671-5880B6264D69}" srcOrd="4" destOrd="0" presId="urn:microsoft.com/office/officeart/2018/2/layout/IconVerticalSolidList"/>
    <dgm:cxn modelId="{F6014F28-B856-4E5A-9012-6E110E52448E}" type="presParOf" srcId="{FAF34654-DEB5-446D-A671-5880B6264D69}" destId="{C24C6E35-E5F0-4B9D-9D88-56B415B5E086}" srcOrd="0" destOrd="0" presId="urn:microsoft.com/office/officeart/2018/2/layout/IconVerticalSolidList"/>
    <dgm:cxn modelId="{6314B790-3AD7-4822-997A-C6B00271CD7E}" type="presParOf" srcId="{FAF34654-DEB5-446D-A671-5880B6264D69}" destId="{6DB6839D-E9A1-4B81-9F32-D0E8BCD5DDF4}" srcOrd="1" destOrd="0" presId="urn:microsoft.com/office/officeart/2018/2/layout/IconVerticalSolidList"/>
    <dgm:cxn modelId="{78B33873-E9E6-45D1-8E90-D97136F8A1BE}" type="presParOf" srcId="{FAF34654-DEB5-446D-A671-5880B6264D69}" destId="{E728D6A6-B913-4995-BBAF-0D12EDF6BB69}" srcOrd="2" destOrd="0" presId="urn:microsoft.com/office/officeart/2018/2/layout/IconVerticalSolidList"/>
    <dgm:cxn modelId="{1C9EEA31-12DF-4A5B-BA0B-370E20388805}" type="presParOf" srcId="{FAF34654-DEB5-446D-A671-5880B6264D69}" destId="{B72F52DB-73D5-4575-A575-935BFF5792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B83A973-65B3-41C6-8967-0C503AD0DCF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6F337DC-E187-4537-8F64-1DC223ACD223}">
      <dgm:prSet/>
      <dgm:spPr/>
      <dgm:t>
        <a:bodyPr/>
        <a:lstStyle/>
        <a:p>
          <a:pPr>
            <a:lnSpc>
              <a:spcPct val="100000"/>
            </a:lnSpc>
          </a:pPr>
          <a:r>
            <a:rPr lang="en-US"/>
            <a:t>i. </a:t>
          </a:r>
          <a:r>
            <a:rPr lang="en-US" b="1"/>
            <a:t>The message content</a:t>
          </a:r>
          <a:r>
            <a:rPr lang="en-US"/>
            <a:t>, i.e., the message that is selected by the source to express its purpose.</a:t>
          </a:r>
        </a:p>
      </dgm:t>
    </dgm:pt>
    <dgm:pt modelId="{29012944-A62A-453B-A351-181AEF4AAF1F}" type="parTrans" cxnId="{F2AA4EFE-292B-4D38-BCC1-F5C227A9BBA1}">
      <dgm:prSet/>
      <dgm:spPr/>
      <dgm:t>
        <a:bodyPr/>
        <a:lstStyle/>
        <a:p>
          <a:endParaRPr lang="en-US"/>
        </a:p>
      </dgm:t>
    </dgm:pt>
    <dgm:pt modelId="{CCFC29B2-F6FD-4D21-91A8-76AF6E00C19E}" type="sibTrans" cxnId="{F2AA4EFE-292B-4D38-BCC1-F5C227A9BBA1}">
      <dgm:prSet/>
      <dgm:spPr/>
      <dgm:t>
        <a:bodyPr/>
        <a:lstStyle/>
        <a:p>
          <a:endParaRPr lang="en-US"/>
        </a:p>
      </dgm:t>
    </dgm:pt>
    <dgm:pt modelId="{1D48E059-BC02-45BE-9737-80DAF2490836}">
      <dgm:prSet/>
      <dgm:spPr/>
      <dgm:t>
        <a:bodyPr/>
        <a:lstStyle/>
        <a:p>
          <a:pPr>
            <a:lnSpc>
              <a:spcPct val="100000"/>
            </a:lnSpc>
          </a:pPr>
          <a:r>
            <a:rPr lang="en-US"/>
            <a:t>ii. Content, like codes, has both element and structure. When more than one piece of information is to be presented, they should have some order or structure.</a:t>
          </a:r>
        </a:p>
      </dgm:t>
    </dgm:pt>
    <dgm:pt modelId="{650DAA4F-8C96-4058-A6D3-2349A8909825}" type="parTrans" cxnId="{4722306C-438A-42D4-B598-5FE21EEBDF65}">
      <dgm:prSet/>
      <dgm:spPr/>
      <dgm:t>
        <a:bodyPr/>
        <a:lstStyle/>
        <a:p>
          <a:endParaRPr lang="en-US"/>
        </a:p>
      </dgm:t>
    </dgm:pt>
    <dgm:pt modelId="{146E70B8-5683-4BC4-B6EC-10FC5125E20E}" type="sibTrans" cxnId="{4722306C-438A-42D4-B598-5FE21EEBDF65}">
      <dgm:prSet/>
      <dgm:spPr/>
      <dgm:t>
        <a:bodyPr/>
        <a:lstStyle/>
        <a:p>
          <a:endParaRPr lang="en-US"/>
        </a:p>
      </dgm:t>
    </dgm:pt>
    <dgm:pt modelId="{DFBF3EEC-5A23-4661-928E-098FA3F9A1F1}">
      <dgm:prSet/>
      <dgm:spPr/>
      <dgm:t>
        <a:bodyPr/>
        <a:lstStyle/>
        <a:p>
          <a:pPr>
            <a:lnSpc>
              <a:spcPct val="100000"/>
            </a:lnSpc>
          </a:pPr>
          <a:r>
            <a:rPr lang="en-US"/>
            <a:t>iii. An individual may sometimes be identified by his characteristic way of structuring messages. This is because the individual communicates in a way that is distinctive to him.</a:t>
          </a:r>
        </a:p>
      </dgm:t>
    </dgm:pt>
    <dgm:pt modelId="{85B906B0-1D6D-4742-B74E-5C35BE0D08AE}" type="parTrans" cxnId="{D3F8AE0D-BAA6-4EC8-9B76-53AD99493AFD}">
      <dgm:prSet/>
      <dgm:spPr/>
      <dgm:t>
        <a:bodyPr/>
        <a:lstStyle/>
        <a:p>
          <a:endParaRPr lang="en-US"/>
        </a:p>
      </dgm:t>
    </dgm:pt>
    <dgm:pt modelId="{1DB7BA77-8D38-485E-B5D4-AA4E4379BD87}" type="sibTrans" cxnId="{D3F8AE0D-BAA6-4EC8-9B76-53AD99493AFD}">
      <dgm:prSet/>
      <dgm:spPr/>
      <dgm:t>
        <a:bodyPr/>
        <a:lstStyle/>
        <a:p>
          <a:endParaRPr lang="en-US"/>
        </a:p>
      </dgm:t>
    </dgm:pt>
    <dgm:pt modelId="{FCB04298-2586-4387-8581-25788F7A09CD}">
      <dgm:prSet/>
      <dgm:spPr/>
      <dgm:t>
        <a:bodyPr/>
        <a:lstStyle/>
        <a:p>
          <a:pPr>
            <a:lnSpc>
              <a:spcPct val="100000"/>
            </a:lnSpc>
          </a:pPr>
          <a:r>
            <a:rPr lang="en-US"/>
            <a:t>iv. An individual uses a distinctive way or method, which has become</a:t>
          </a:r>
        </a:p>
      </dgm:t>
    </dgm:pt>
    <dgm:pt modelId="{1C50DD01-9B14-4B18-AD41-428175BCE9F0}" type="parTrans" cxnId="{366CE05C-06B7-48ED-8DD1-0236A9EE42AF}">
      <dgm:prSet/>
      <dgm:spPr/>
      <dgm:t>
        <a:bodyPr/>
        <a:lstStyle/>
        <a:p>
          <a:endParaRPr lang="en-US"/>
        </a:p>
      </dgm:t>
    </dgm:pt>
    <dgm:pt modelId="{175E43DF-50B3-4FD3-A5F3-ED313371ACD2}" type="sibTrans" cxnId="{366CE05C-06B7-48ED-8DD1-0236A9EE42AF}">
      <dgm:prSet/>
      <dgm:spPr/>
      <dgm:t>
        <a:bodyPr/>
        <a:lstStyle/>
        <a:p>
          <a:endParaRPr lang="en-US"/>
        </a:p>
      </dgm:t>
    </dgm:pt>
    <dgm:pt modelId="{44CA2E4D-B18D-4DC8-A048-2F1BB4DE4575}">
      <dgm:prSet/>
      <dgm:spPr/>
      <dgm:t>
        <a:bodyPr/>
        <a:lstStyle/>
        <a:p>
          <a:pPr>
            <a:lnSpc>
              <a:spcPct val="100000"/>
            </a:lnSpc>
          </a:pPr>
          <a:r>
            <a:rPr lang="en-US"/>
            <a:t>his habit by constant use.</a:t>
          </a:r>
        </a:p>
      </dgm:t>
    </dgm:pt>
    <dgm:pt modelId="{82C01AF4-CD4E-47F2-BE53-DEF2FE597296}" type="parTrans" cxnId="{6D46F181-3999-4544-9C30-303F4CAEF035}">
      <dgm:prSet/>
      <dgm:spPr/>
      <dgm:t>
        <a:bodyPr/>
        <a:lstStyle/>
        <a:p>
          <a:endParaRPr lang="en-US"/>
        </a:p>
      </dgm:t>
    </dgm:pt>
    <dgm:pt modelId="{8CECC410-E4AA-4D38-B515-3224003FA134}" type="sibTrans" cxnId="{6D46F181-3999-4544-9C30-303F4CAEF035}">
      <dgm:prSet/>
      <dgm:spPr/>
      <dgm:t>
        <a:bodyPr/>
        <a:lstStyle/>
        <a:p>
          <a:endParaRPr lang="en-US"/>
        </a:p>
      </dgm:t>
    </dgm:pt>
    <dgm:pt modelId="{97D4B405-6CA0-4B42-9EE9-EBE30E01CE54}" type="pres">
      <dgm:prSet presAssocID="{2B83A973-65B3-41C6-8967-0C503AD0DCFA}" presName="root" presStyleCnt="0">
        <dgm:presLayoutVars>
          <dgm:dir/>
          <dgm:resizeHandles val="exact"/>
        </dgm:presLayoutVars>
      </dgm:prSet>
      <dgm:spPr/>
    </dgm:pt>
    <dgm:pt modelId="{2F47DE16-6256-4702-9982-8DCDCD9E3B73}" type="pres">
      <dgm:prSet presAssocID="{26F337DC-E187-4537-8F64-1DC223ACD223}" presName="compNode" presStyleCnt="0"/>
      <dgm:spPr/>
    </dgm:pt>
    <dgm:pt modelId="{0D71D5D9-D05B-4675-BC85-099717FFBBE7}" type="pres">
      <dgm:prSet presAssocID="{26F337DC-E187-4537-8F64-1DC223ACD223}" presName="bgRect" presStyleLbl="bgShp" presStyleIdx="0" presStyleCnt="5"/>
      <dgm:spPr/>
    </dgm:pt>
    <dgm:pt modelId="{A796161D-3026-491D-BB9C-1A92D503AD9A}" type="pres">
      <dgm:prSet presAssocID="{26F337DC-E187-4537-8F64-1DC223ACD22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FF8BBCED-A4B3-43A3-9862-CB531E2391BA}" type="pres">
      <dgm:prSet presAssocID="{26F337DC-E187-4537-8F64-1DC223ACD223}" presName="spaceRect" presStyleCnt="0"/>
      <dgm:spPr/>
    </dgm:pt>
    <dgm:pt modelId="{AAE02CCC-47F4-4BC5-A9A1-2A2603969C27}" type="pres">
      <dgm:prSet presAssocID="{26F337DC-E187-4537-8F64-1DC223ACD223}" presName="parTx" presStyleLbl="revTx" presStyleIdx="0" presStyleCnt="5">
        <dgm:presLayoutVars>
          <dgm:chMax val="0"/>
          <dgm:chPref val="0"/>
        </dgm:presLayoutVars>
      </dgm:prSet>
      <dgm:spPr/>
    </dgm:pt>
    <dgm:pt modelId="{F7686E11-1EF5-4CE5-98A0-7523B0A8030E}" type="pres">
      <dgm:prSet presAssocID="{CCFC29B2-F6FD-4D21-91A8-76AF6E00C19E}" presName="sibTrans" presStyleCnt="0"/>
      <dgm:spPr/>
    </dgm:pt>
    <dgm:pt modelId="{179FC07D-5BCF-473F-81A6-E811126A8957}" type="pres">
      <dgm:prSet presAssocID="{1D48E059-BC02-45BE-9737-80DAF2490836}" presName="compNode" presStyleCnt="0"/>
      <dgm:spPr/>
    </dgm:pt>
    <dgm:pt modelId="{3F24B43D-65A3-419B-BF8B-DBB7D05FC354}" type="pres">
      <dgm:prSet presAssocID="{1D48E059-BC02-45BE-9737-80DAF2490836}" presName="bgRect" presStyleLbl="bgShp" presStyleIdx="1" presStyleCnt="5"/>
      <dgm:spPr/>
    </dgm:pt>
    <dgm:pt modelId="{FE3119DB-19AD-4028-ABC0-0C2A5248DAAD}" type="pres">
      <dgm:prSet presAssocID="{1D48E059-BC02-45BE-9737-80DAF249083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FE180129-1EBE-4A6D-BF29-3DC981421DB9}" type="pres">
      <dgm:prSet presAssocID="{1D48E059-BC02-45BE-9737-80DAF2490836}" presName="spaceRect" presStyleCnt="0"/>
      <dgm:spPr/>
    </dgm:pt>
    <dgm:pt modelId="{00B5BD06-DD91-4A13-AE82-29204FA8050B}" type="pres">
      <dgm:prSet presAssocID="{1D48E059-BC02-45BE-9737-80DAF2490836}" presName="parTx" presStyleLbl="revTx" presStyleIdx="1" presStyleCnt="5">
        <dgm:presLayoutVars>
          <dgm:chMax val="0"/>
          <dgm:chPref val="0"/>
        </dgm:presLayoutVars>
      </dgm:prSet>
      <dgm:spPr/>
    </dgm:pt>
    <dgm:pt modelId="{F3BA233D-9264-480E-9ACD-4569A365A48B}" type="pres">
      <dgm:prSet presAssocID="{146E70B8-5683-4BC4-B6EC-10FC5125E20E}" presName="sibTrans" presStyleCnt="0"/>
      <dgm:spPr/>
    </dgm:pt>
    <dgm:pt modelId="{E693E28A-D9A1-4C29-9C27-E34E6A5534C6}" type="pres">
      <dgm:prSet presAssocID="{DFBF3EEC-5A23-4661-928E-098FA3F9A1F1}" presName="compNode" presStyleCnt="0"/>
      <dgm:spPr/>
    </dgm:pt>
    <dgm:pt modelId="{E90AC50E-FFBB-46DF-94CA-216510747D38}" type="pres">
      <dgm:prSet presAssocID="{DFBF3EEC-5A23-4661-928E-098FA3F9A1F1}" presName="bgRect" presStyleLbl="bgShp" presStyleIdx="2" presStyleCnt="5"/>
      <dgm:spPr/>
    </dgm:pt>
    <dgm:pt modelId="{DEAAAB49-3FA3-46DA-B04C-40C28A6BFECC}" type="pres">
      <dgm:prSet presAssocID="{DFBF3EEC-5A23-4661-928E-098FA3F9A1F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Network"/>
        </a:ext>
      </dgm:extLst>
    </dgm:pt>
    <dgm:pt modelId="{55E110A7-0DB6-40C2-AE8D-44EF1815F936}" type="pres">
      <dgm:prSet presAssocID="{DFBF3EEC-5A23-4661-928E-098FA3F9A1F1}" presName="spaceRect" presStyleCnt="0"/>
      <dgm:spPr/>
    </dgm:pt>
    <dgm:pt modelId="{0E19E913-DFA0-40C0-9C31-BFA96F7C4BCB}" type="pres">
      <dgm:prSet presAssocID="{DFBF3EEC-5A23-4661-928E-098FA3F9A1F1}" presName="parTx" presStyleLbl="revTx" presStyleIdx="2" presStyleCnt="5">
        <dgm:presLayoutVars>
          <dgm:chMax val="0"/>
          <dgm:chPref val="0"/>
        </dgm:presLayoutVars>
      </dgm:prSet>
      <dgm:spPr/>
    </dgm:pt>
    <dgm:pt modelId="{10AFDFB7-C7DB-4B95-82EC-54AEBDD44751}" type="pres">
      <dgm:prSet presAssocID="{1DB7BA77-8D38-485E-B5D4-AA4E4379BD87}" presName="sibTrans" presStyleCnt="0"/>
      <dgm:spPr/>
    </dgm:pt>
    <dgm:pt modelId="{6390E974-38F3-4E6F-8F08-20FA5A52610A}" type="pres">
      <dgm:prSet presAssocID="{FCB04298-2586-4387-8581-25788F7A09CD}" presName="compNode" presStyleCnt="0"/>
      <dgm:spPr/>
    </dgm:pt>
    <dgm:pt modelId="{0B6AB2D6-2E7F-4112-B69A-727EADB2DBDA}" type="pres">
      <dgm:prSet presAssocID="{FCB04298-2586-4387-8581-25788F7A09CD}" presName="bgRect" presStyleLbl="bgShp" presStyleIdx="3" presStyleCnt="5"/>
      <dgm:spPr/>
    </dgm:pt>
    <dgm:pt modelId="{0FED9665-8835-4953-ADCF-5AF755BAFB6B}" type="pres">
      <dgm:prSet presAssocID="{FCB04298-2586-4387-8581-25788F7A09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V"/>
        </a:ext>
      </dgm:extLst>
    </dgm:pt>
    <dgm:pt modelId="{C038A1EC-CB98-41D3-A99E-7AE164B94986}" type="pres">
      <dgm:prSet presAssocID="{FCB04298-2586-4387-8581-25788F7A09CD}" presName="spaceRect" presStyleCnt="0"/>
      <dgm:spPr/>
    </dgm:pt>
    <dgm:pt modelId="{ED45B165-D5B1-425D-AB74-36A2F06EACE5}" type="pres">
      <dgm:prSet presAssocID="{FCB04298-2586-4387-8581-25788F7A09CD}" presName="parTx" presStyleLbl="revTx" presStyleIdx="3" presStyleCnt="5">
        <dgm:presLayoutVars>
          <dgm:chMax val="0"/>
          <dgm:chPref val="0"/>
        </dgm:presLayoutVars>
      </dgm:prSet>
      <dgm:spPr/>
    </dgm:pt>
    <dgm:pt modelId="{14F8C9FA-E6B1-4F5F-A055-17874D2FAAD4}" type="pres">
      <dgm:prSet presAssocID="{175E43DF-50B3-4FD3-A5F3-ED313371ACD2}" presName="sibTrans" presStyleCnt="0"/>
      <dgm:spPr/>
    </dgm:pt>
    <dgm:pt modelId="{C781273F-1559-47E2-B384-50D6B5B77519}" type="pres">
      <dgm:prSet presAssocID="{44CA2E4D-B18D-4DC8-A048-2F1BB4DE4575}" presName="compNode" presStyleCnt="0"/>
      <dgm:spPr/>
    </dgm:pt>
    <dgm:pt modelId="{BB86060B-E533-40FB-8441-A9823C0D8C58}" type="pres">
      <dgm:prSet presAssocID="{44CA2E4D-B18D-4DC8-A048-2F1BB4DE4575}" presName="bgRect" presStyleLbl="bgShp" presStyleIdx="4" presStyleCnt="5"/>
      <dgm:spPr/>
    </dgm:pt>
    <dgm:pt modelId="{3885FB9D-6084-455D-8FEB-121223259EE1}" type="pres">
      <dgm:prSet presAssocID="{44CA2E4D-B18D-4DC8-A048-2F1BB4DE457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ght Bulb and Gear"/>
        </a:ext>
      </dgm:extLst>
    </dgm:pt>
    <dgm:pt modelId="{20BF2DE4-DAE9-413B-816E-E1FE0E5ACFBB}" type="pres">
      <dgm:prSet presAssocID="{44CA2E4D-B18D-4DC8-A048-2F1BB4DE4575}" presName="spaceRect" presStyleCnt="0"/>
      <dgm:spPr/>
    </dgm:pt>
    <dgm:pt modelId="{9AE4AE64-D515-412F-90E6-EEFCA8324799}" type="pres">
      <dgm:prSet presAssocID="{44CA2E4D-B18D-4DC8-A048-2F1BB4DE4575}" presName="parTx" presStyleLbl="revTx" presStyleIdx="4" presStyleCnt="5">
        <dgm:presLayoutVars>
          <dgm:chMax val="0"/>
          <dgm:chPref val="0"/>
        </dgm:presLayoutVars>
      </dgm:prSet>
      <dgm:spPr/>
    </dgm:pt>
  </dgm:ptLst>
  <dgm:cxnLst>
    <dgm:cxn modelId="{D3F8AE0D-BAA6-4EC8-9B76-53AD99493AFD}" srcId="{2B83A973-65B3-41C6-8967-0C503AD0DCFA}" destId="{DFBF3EEC-5A23-4661-928E-098FA3F9A1F1}" srcOrd="2" destOrd="0" parTransId="{85B906B0-1D6D-4742-B74E-5C35BE0D08AE}" sibTransId="{1DB7BA77-8D38-485E-B5D4-AA4E4379BD87}"/>
    <dgm:cxn modelId="{48717C40-8E63-4D0B-BD1E-2FE6905C5ED0}" type="presOf" srcId="{FCB04298-2586-4387-8581-25788F7A09CD}" destId="{ED45B165-D5B1-425D-AB74-36A2F06EACE5}" srcOrd="0" destOrd="0" presId="urn:microsoft.com/office/officeart/2018/2/layout/IconVerticalSolidList"/>
    <dgm:cxn modelId="{366CE05C-06B7-48ED-8DD1-0236A9EE42AF}" srcId="{2B83A973-65B3-41C6-8967-0C503AD0DCFA}" destId="{FCB04298-2586-4387-8581-25788F7A09CD}" srcOrd="3" destOrd="0" parTransId="{1C50DD01-9B14-4B18-AD41-428175BCE9F0}" sibTransId="{175E43DF-50B3-4FD3-A5F3-ED313371ACD2}"/>
    <dgm:cxn modelId="{4722306C-438A-42D4-B598-5FE21EEBDF65}" srcId="{2B83A973-65B3-41C6-8967-0C503AD0DCFA}" destId="{1D48E059-BC02-45BE-9737-80DAF2490836}" srcOrd="1" destOrd="0" parTransId="{650DAA4F-8C96-4058-A6D3-2349A8909825}" sibTransId="{146E70B8-5683-4BC4-B6EC-10FC5125E20E}"/>
    <dgm:cxn modelId="{6D46F181-3999-4544-9C30-303F4CAEF035}" srcId="{2B83A973-65B3-41C6-8967-0C503AD0DCFA}" destId="{44CA2E4D-B18D-4DC8-A048-2F1BB4DE4575}" srcOrd="4" destOrd="0" parTransId="{82C01AF4-CD4E-47F2-BE53-DEF2FE597296}" sibTransId="{8CECC410-E4AA-4D38-B515-3224003FA134}"/>
    <dgm:cxn modelId="{C4CC2384-13B8-479B-B2DE-0C2F70752D0B}" type="presOf" srcId="{2B83A973-65B3-41C6-8967-0C503AD0DCFA}" destId="{97D4B405-6CA0-4B42-9EE9-EBE30E01CE54}" srcOrd="0" destOrd="0" presId="urn:microsoft.com/office/officeart/2018/2/layout/IconVerticalSolidList"/>
    <dgm:cxn modelId="{37D7799D-8802-499F-88C8-7609DF8E6F42}" type="presOf" srcId="{26F337DC-E187-4537-8F64-1DC223ACD223}" destId="{AAE02CCC-47F4-4BC5-A9A1-2A2603969C27}" srcOrd="0" destOrd="0" presId="urn:microsoft.com/office/officeart/2018/2/layout/IconVerticalSolidList"/>
    <dgm:cxn modelId="{13CAD2AB-0EE6-452C-9129-27610492B1B4}" type="presOf" srcId="{DFBF3EEC-5A23-4661-928E-098FA3F9A1F1}" destId="{0E19E913-DFA0-40C0-9C31-BFA96F7C4BCB}" srcOrd="0" destOrd="0" presId="urn:microsoft.com/office/officeart/2018/2/layout/IconVerticalSolidList"/>
    <dgm:cxn modelId="{503FD8F0-0380-4422-A5ED-3F21569746C4}" type="presOf" srcId="{44CA2E4D-B18D-4DC8-A048-2F1BB4DE4575}" destId="{9AE4AE64-D515-412F-90E6-EEFCA8324799}" srcOrd="0" destOrd="0" presId="urn:microsoft.com/office/officeart/2018/2/layout/IconVerticalSolidList"/>
    <dgm:cxn modelId="{369C38FC-D651-4497-9BC5-F38DF6ABCA93}" type="presOf" srcId="{1D48E059-BC02-45BE-9737-80DAF2490836}" destId="{00B5BD06-DD91-4A13-AE82-29204FA8050B}" srcOrd="0" destOrd="0" presId="urn:microsoft.com/office/officeart/2018/2/layout/IconVerticalSolidList"/>
    <dgm:cxn modelId="{F2AA4EFE-292B-4D38-BCC1-F5C227A9BBA1}" srcId="{2B83A973-65B3-41C6-8967-0C503AD0DCFA}" destId="{26F337DC-E187-4537-8F64-1DC223ACD223}" srcOrd="0" destOrd="0" parTransId="{29012944-A62A-453B-A351-181AEF4AAF1F}" sibTransId="{CCFC29B2-F6FD-4D21-91A8-76AF6E00C19E}"/>
    <dgm:cxn modelId="{54195726-032F-4A50-A4F0-A9CB1B80DB56}" type="presParOf" srcId="{97D4B405-6CA0-4B42-9EE9-EBE30E01CE54}" destId="{2F47DE16-6256-4702-9982-8DCDCD9E3B73}" srcOrd="0" destOrd="0" presId="urn:microsoft.com/office/officeart/2018/2/layout/IconVerticalSolidList"/>
    <dgm:cxn modelId="{5717EABE-F586-4F2D-863E-3E7AD8956C6A}" type="presParOf" srcId="{2F47DE16-6256-4702-9982-8DCDCD9E3B73}" destId="{0D71D5D9-D05B-4675-BC85-099717FFBBE7}" srcOrd="0" destOrd="0" presId="urn:microsoft.com/office/officeart/2018/2/layout/IconVerticalSolidList"/>
    <dgm:cxn modelId="{4BAE02E1-31DA-4AE0-8C8F-59A54111669F}" type="presParOf" srcId="{2F47DE16-6256-4702-9982-8DCDCD9E3B73}" destId="{A796161D-3026-491D-BB9C-1A92D503AD9A}" srcOrd="1" destOrd="0" presId="urn:microsoft.com/office/officeart/2018/2/layout/IconVerticalSolidList"/>
    <dgm:cxn modelId="{C9201EC5-A834-4193-9A65-DA73BAE027AD}" type="presParOf" srcId="{2F47DE16-6256-4702-9982-8DCDCD9E3B73}" destId="{FF8BBCED-A4B3-43A3-9862-CB531E2391BA}" srcOrd="2" destOrd="0" presId="urn:microsoft.com/office/officeart/2018/2/layout/IconVerticalSolidList"/>
    <dgm:cxn modelId="{8F4C5B3C-6169-4A4F-B9CA-7E0CD0874536}" type="presParOf" srcId="{2F47DE16-6256-4702-9982-8DCDCD9E3B73}" destId="{AAE02CCC-47F4-4BC5-A9A1-2A2603969C27}" srcOrd="3" destOrd="0" presId="urn:microsoft.com/office/officeart/2018/2/layout/IconVerticalSolidList"/>
    <dgm:cxn modelId="{C159D2D1-63C0-4524-9C73-58F583C62A1F}" type="presParOf" srcId="{97D4B405-6CA0-4B42-9EE9-EBE30E01CE54}" destId="{F7686E11-1EF5-4CE5-98A0-7523B0A8030E}" srcOrd="1" destOrd="0" presId="urn:microsoft.com/office/officeart/2018/2/layout/IconVerticalSolidList"/>
    <dgm:cxn modelId="{BCC408DA-27B9-4A00-A9EA-CA806285283F}" type="presParOf" srcId="{97D4B405-6CA0-4B42-9EE9-EBE30E01CE54}" destId="{179FC07D-5BCF-473F-81A6-E811126A8957}" srcOrd="2" destOrd="0" presId="urn:microsoft.com/office/officeart/2018/2/layout/IconVerticalSolidList"/>
    <dgm:cxn modelId="{22F441E5-A0A1-4205-96E5-B695CBFCA168}" type="presParOf" srcId="{179FC07D-5BCF-473F-81A6-E811126A8957}" destId="{3F24B43D-65A3-419B-BF8B-DBB7D05FC354}" srcOrd="0" destOrd="0" presId="urn:microsoft.com/office/officeart/2018/2/layout/IconVerticalSolidList"/>
    <dgm:cxn modelId="{ED60CD00-4405-4A13-AFF3-9042EAA23C1D}" type="presParOf" srcId="{179FC07D-5BCF-473F-81A6-E811126A8957}" destId="{FE3119DB-19AD-4028-ABC0-0C2A5248DAAD}" srcOrd="1" destOrd="0" presId="urn:microsoft.com/office/officeart/2018/2/layout/IconVerticalSolidList"/>
    <dgm:cxn modelId="{E34F9E4B-CC17-4BF3-8DFA-982B5F52FC11}" type="presParOf" srcId="{179FC07D-5BCF-473F-81A6-E811126A8957}" destId="{FE180129-1EBE-4A6D-BF29-3DC981421DB9}" srcOrd="2" destOrd="0" presId="urn:microsoft.com/office/officeart/2018/2/layout/IconVerticalSolidList"/>
    <dgm:cxn modelId="{F706A3F6-8EE0-4EDB-B5BC-9BC69826E310}" type="presParOf" srcId="{179FC07D-5BCF-473F-81A6-E811126A8957}" destId="{00B5BD06-DD91-4A13-AE82-29204FA8050B}" srcOrd="3" destOrd="0" presId="urn:microsoft.com/office/officeart/2018/2/layout/IconVerticalSolidList"/>
    <dgm:cxn modelId="{5C57D0D9-3B42-480A-AA81-417BFC7376D8}" type="presParOf" srcId="{97D4B405-6CA0-4B42-9EE9-EBE30E01CE54}" destId="{F3BA233D-9264-480E-9ACD-4569A365A48B}" srcOrd="3" destOrd="0" presId="urn:microsoft.com/office/officeart/2018/2/layout/IconVerticalSolidList"/>
    <dgm:cxn modelId="{5428EB70-B561-4C86-95CE-A641E4A8FB4D}" type="presParOf" srcId="{97D4B405-6CA0-4B42-9EE9-EBE30E01CE54}" destId="{E693E28A-D9A1-4C29-9C27-E34E6A5534C6}" srcOrd="4" destOrd="0" presId="urn:microsoft.com/office/officeart/2018/2/layout/IconVerticalSolidList"/>
    <dgm:cxn modelId="{2733B667-7302-4B51-802F-99266DE938B8}" type="presParOf" srcId="{E693E28A-D9A1-4C29-9C27-E34E6A5534C6}" destId="{E90AC50E-FFBB-46DF-94CA-216510747D38}" srcOrd="0" destOrd="0" presId="urn:microsoft.com/office/officeart/2018/2/layout/IconVerticalSolidList"/>
    <dgm:cxn modelId="{4485331B-737F-4F30-A3F4-D2B899237570}" type="presParOf" srcId="{E693E28A-D9A1-4C29-9C27-E34E6A5534C6}" destId="{DEAAAB49-3FA3-46DA-B04C-40C28A6BFECC}" srcOrd="1" destOrd="0" presId="urn:microsoft.com/office/officeart/2018/2/layout/IconVerticalSolidList"/>
    <dgm:cxn modelId="{947028C7-176D-4E0F-83E5-6CC782F84733}" type="presParOf" srcId="{E693E28A-D9A1-4C29-9C27-E34E6A5534C6}" destId="{55E110A7-0DB6-40C2-AE8D-44EF1815F936}" srcOrd="2" destOrd="0" presId="urn:microsoft.com/office/officeart/2018/2/layout/IconVerticalSolidList"/>
    <dgm:cxn modelId="{4E155034-222B-4C0D-8844-D63A44BF9F8C}" type="presParOf" srcId="{E693E28A-D9A1-4C29-9C27-E34E6A5534C6}" destId="{0E19E913-DFA0-40C0-9C31-BFA96F7C4BCB}" srcOrd="3" destOrd="0" presId="urn:microsoft.com/office/officeart/2018/2/layout/IconVerticalSolidList"/>
    <dgm:cxn modelId="{8DA46664-49ED-436A-8D35-82BEB6B06EDF}" type="presParOf" srcId="{97D4B405-6CA0-4B42-9EE9-EBE30E01CE54}" destId="{10AFDFB7-C7DB-4B95-82EC-54AEBDD44751}" srcOrd="5" destOrd="0" presId="urn:microsoft.com/office/officeart/2018/2/layout/IconVerticalSolidList"/>
    <dgm:cxn modelId="{06A35504-E078-47B4-AF48-6FD4EEEC4783}" type="presParOf" srcId="{97D4B405-6CA0-4B42-9EE9-EBE30E01CE54}" destId="{6390E974-38F3-4E6F-8F08-20FA5A52610A}" srcOrd="6" destOrd="0" presId="urn:microsoft.com/office/officeart/2018/2/layout/IconVerticalSolidList"/>
    <dgm:cxn modelId="{4450F657-B583-45E8-86CB-6CDAB0B67937}" type="presParOf" srcId="{6390E974-38F3-4E6F-8F08-20FA5A52610A}" destId="{0B6AB2D6-2E7F-4112-B69A-727EADB2DBDA}" srcOrd="0" destOrd="0" presId="urn:microsoft.com/office/officeart/2018/2/layout/IconVerticalSolidList"/>
    <dgm:cxn modelId="{84A79FED-9EB1-46B0-B225-4C170B230FC9}" type="presParOf" srcId="{6390E974-38F3-4E6F-8F08-20FA5A52610A}" destId="{0FED9665-8835-4953-ADCF-5AF755BAFB6B}" srcOrd="1" destOrd="0" presId="urn:microsoft.com/office/officeart/2018/2/layout/IconVerticalSolidList"/>
    <dgm:cxn modelId="{B0177D3E-30CB-452D-A4D3-36C3C8B80EA6}" type="presParOf" srcId="{6390E974-38F3-4E6F-8F08-20FA5A52610A}" destId="{C038A1EC-CB98-41D3-A99E-7AE164B94986}" srcOrd="2" destOrd="0" presId="urn:microsoft.com/office/officeart/2018/2/layout/IconVerticalSolidList"/>
    <dgm:cxn modelId="{0487859A-7564-4901-8085-0D052211D873}" type="presParOf" srcId="{6390E974-38F3-4E6F-8F08-20FA5A52610A}" destId="{ED45B165-D5B1-425D-AB74-36A2F06EACE5}" srcOrd="3" destOrd="0" presId="urn:microsoft.com/office/officeart/2018/2/layout/IconVerticalSolidList"/>
    <dgm:cxn modelId="{1FF9C1FA-573D-4591-B6D3-4654ADE17E60}" type="presParOf" srcId="{97D4B405-6CA0-4B42-9EE9-EBE30E01CE54}" destId="{14F8C9FA-E6B1-4F5F-A055-17874D2FAAD4}" srcOrd="7" destOrd="0" presId="urn:microsoft.com/office/officeart/2018/2/layout/IconVerticalSolidList"/>
    <dgm:cxn modelId="{8A57779A-79F7-402D-BF71-CF8F186561EF}" type="presParOf" srcId="{97D4B405-6CA0-4B42-9EE9-EBE30E01CE54}" destId="{C781273F-1559-47E2-B384-50D6B5B77519}" srcOrd="8" destOrd="0" presId="urn:microsoft.com/office/officeart/2018/2/layout/IconVerticalSolidList"/>
    <dgm:cxn modelId="{CCBEE352-8514-4789-A9DA-531336C39750}" type="presParOf" srcId="{C781273F-1559-47E2-B384-50D6B5B77519}" destId="{BB86060B-E533-40FB-8441-A9823C0D8C58}" srcOrd="0" destOrd="0" presId="urn:microsoft.com/office/officeart/2018/2/layout/IconVerticalSolidList"/>
    <dgm:cxn modelId="{3A3EAAB0-2AB9-4EB5-8272-439D245FAC0B}" type="presParOf" srcId="{C781273F-1559-47E2-B384-50D6B5B77519}" destId="{3885FB9D-6084-455D-8FEB-121223259EE1}" srcOrd="1" destOrd="0" presId="urn:microsoft.com/office/officeart/2018/2/layout/IconVerticalSolidList"/>
    <dgm:cxn modelId="{4EB892B4-A374-4400-91B2-743C405E3D21}" type="presParOf" srcId="{C781273F-1559-47E2-B384-50D6B5B77519}" destId="{20BF2DE4-DAE9-413B-816E-E1FE0E5ACFBB}" srcOrd="2" destOrd="0" presId="urn:microsoft.com/office/officeart/2018/2/layout/IconVerticalSolidList"/>
    <dgm:cxn modelId="{61A2B691-2BD8-4E1F-88D4-B4FCCF6AA6F8}" type="presParOf" srcId="{C781273F-1559-47E2-B384-50D6B5B77519}" destId="{9AE4AE64-D515-412F-90E6-EEFCA83247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A9EE9E-B090-4CD6-A2D9-02FDB15E1C00}"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D6839BC3-A823-45A9-B2EB-C12915804D11}">
      <dgm:prSet/>
      <dgm:spPr/>
      <dgm:t>
        <a:bodyPr/>
        <a:lstStyle/>
        <a:p>
          <a:pPr>
            <a:lnSpc>
              <a:spcPct val="100000"/>
            </a:lnSpc>
          </a:pPr>
          <a:r>
            <a:rPr lang="en-IN" dirty="0"/>
            <a:t>Communication is a two-way process that involves both a sender and a receiver. This means that communication is an interactive activity. The sender communicates the concept by encoding it and transmitting it over a channel (language).</a:t>
          </a:r>
          <a:endParaRPr lang="en-US" dirty="0"/>
        </a:p>
      </dgm:t>
    </dgm:pt>
    <dgm:pt modelId="{9BC24FA6-956B-427B-99A6-796C445F7BDD}" type="parTrans" cxnId="{DEB6AEA9-6A71-4901-A0F4-A84CF6555F03}">
      <dgm:prSet/>
      <dgm:spPr/>
      <dgm:t>
        <a:bodyPr/>
        <a:lstStyle/>
        <a:p>
          <a:endParaRPr lang="en-US"/>
        </a:p>
      </dgm:t>
    </dgm:pt>
    <dgm:pt modelId="{A8831046-E7CA-45C0-BA72-B275A74A0F0D}" type="sibTrans" cxnId="{DEB6AEA9-6A71-4901-A0F4-A84CF6555F03}">
      <dgm:prSet/>
      <dgm:spPr/>
      <dgm:t>
        <a:bodyPr/>
        <a:lstStyle/>
        <a:p>
          <a:pPr>
            <a:lnSpc>
              <a:spcPct val="100000"/>
            </a:lnSpc>
          </a:pPr>
          <a:endParaRPr lang="en-US"/>
        </a:p>
      </dgm:t>
    </dgm:pt>
    <dgm:pt modelId="{820A4E48-B23A-46D9-A05B-8AB8249A6811}">
      <dgm:prSet/>
      <dgm:spPr/>
      <dgm:t>
        <a:bodyPr/>
        <a:lstStyle/>
        <a:p>
          <a:pPr>
            <a:lnSpc>
              <a:spcPct val="100000"/>
            </a:lnSpc>
          </a:pPr>
          <a:r>
            <a:rPr lang="en-IN" dirty="0"/>
            <a:t>The receiver receives the message and decodes it. Last but not least, once the message has been comprehended, the receiver will transmit the feedback to the sender.</a:t>
          </a:r>
          <a:endParaRPr lang="en-US" dirty="0"/>
        </a:p>
      </dgm:t>
    </dgm:pt>
    <dgm:pt modelId="{71CE3970-897B-4DFB-AC8E-5A59882EA3B6}" type="parTrans" cxnId="{1177B699-1052-4DCB-817F-5D93D916153F}">
      <dgm:prSet/>
      <dgm:spPr/>
      <dgm:t>
        <a:bodyPr/>
        <a:lstStyle/>
        <a:p>
          <a:endParaRPr lang="en-US"/>
        </a:p>
      </dgm:t>
    </dgm:pt>
    <dgm:pt modelId="{61F1533B-43B5-49B3-819F-96335DC7FADD}" type="sibTrans" cxnId="{1177B699-1052-4DCB-817F-5D93D916153F}">
      <dgm:prSet/>
      <dgm:spPr/>
      <dgm:t>
        <a:bodyPr/>
        <a:lstStyle/>
        <a:p>
          <a:endParaRPr lang="en-US"/>
        </a:p>
      </dgm:t>
    </dgm:pt>
    <dgm:pt modelId="{F0070EDE-2F8D-4086-AE52-80D218F1E25F}" type="pres">
      <dgm:prSet presAssocID="{13A9EE9E-B090-4CD6-A2D9-02FDB15E1C00}" presName="hierChild1" presStyleCnt="0">
        <dgm:presLayoutVars>
          <dgm:chPref val="1"/>
          <dgm:dir/>
          <dgm:animOne val="branch"/>
          <dgm:animLvl val="lvl"/>
          <dgm:resizeHandles/>
        </dgm:presLayoutVars>
      </dgm:prSet>
      <dgm:spPr/>
    </dgm:pt>
    <dgm:pt modelId="{33FB6C38-BBDA-4DEE-8F7F-7A10F4DA6F98}" type="pres">
      <dgm:prSet presAssocID="{D6839BC3-A823-45A9-B2EB-C12915804D11}" presName="hierRoot1" presStyleCnt="0"/>
      <dgm:spPr/>
    </dgm:pt>
    <dgm:pt modelId="{95BEAEFE-31B4-4918-A863-E0C0A12E6AD7}" type="pres">
      <dgm:prSet presAssocID="{D6839BC3-A823-45A9-B2EB-C12915804D11}" presName="composite" presStyleCnt="0"/>
      <dgm:spPr/>
    </dgm:pt>
    <dgm:pt modelId="{F591C01A-DC29-4417-BE10-73AD1CC7329D}" type="pres">
      <dgm:prSet presAssocID="{D6839BC3-A823-45A9-B2EB-C12915804D11}" presName="background" presStyleLbl="node0" presStyleIdx="0" presStyleCnt="2"/>
      <dgm:spPr/>
    </dgm:pt>
    <dgm:pt modelId="{519C2640-88EC-44BA-9231-656122B3696F}" type="pres">
      <dgm:prSet presAssocID="{D6839BC3-A823-45A9-B2EB-C12915804D11}" presName="text" presStyleLbl="fgAcc0" presStyleIdx="0" presStyleCnt="2">
        <dgm:presLayoutVars>
          <dgm:chPref val="3"/>
        </dgm:presLayoutVars>
      </dgm:prSet>
      <dgm:spPr/>
    </dgm:pt>
    <dgm:pt modelId="{1264D66E-BC47-4CFB-A7E3-C65F12B88743}" type="pres">
      <dgm:prSet presAssocID="{D6839BC3-A823-45A9-B2EB-C12915804D11}" presName="hierChild2" presStyleCnt="0"/>
      <dgm:spPr/>
    </dgm:pt>
    <dgm:pt modelId="{7EC82F19-3A0D-4D68-8E3B-C67F1B1824EB}" type="pres">
      <dgm:prSet presAssocID="{820A4E48-B23A-46D9-A05B-8AB8249A6811}" presName="hierRoot1" presStyleCnt="0"/>
      <dgm:spPr/>
    </dgm:pt>
    <dgm:pt modelId="{6E0E43A5-38EA-4B39-8C74-B026582FE7F4}" type="pres">
      <dgm:prSet presAssocID="{820A4E48-B23A-46D9-A05B-8AB8249A6811}" presName="composite" presStyleCnt="0"/>
      <dgm:spPr/>
    </dgm:pt>
    <dgm:pt modelId="{DDB1129B-62B2-4D49-B551-64F1811F57F1}" type="pres">
      <dgm:prSet presAssocID="{820A4E48-B23A-46D9-A05B-8AB8249A6811}" presName="background" presStyleLbl="node0" presStyleIdx="1" presStyleCnt="2"/>
      <dgm:spPr/>
    </dgm:pt>
    <dgm:pt modelId="{3782C560-07F4-4952-B62C-E724BC460BE5}" type="pres">
      <dgm:prSet presAssocID="{820A4E48-B23A-46D9-A05B-8AB8249A6811}" presName="text" presStyleLbl="fgAcc0" presStyleIdx="1" presStyleCnt="2">
        <dgm:presLayoutVars>
          <dgm:chPref val="3"/>
        </dgm:presLayoutVars>
      </dgm:prSet>
      <dgm:spPr/>
    </dgm:pt>
    <dgm:pt modelId="{6325F2E7-3169-4FE7-BABA-0E83D2A2A0A6}" type="pres">
      <dgm:prSet presAssocID="{820A4E48-B23A-46D9-A05B-8AB8249A6811}" presName="hierChild2" presStyleCnt="0"/>
      <dgm:spPr/>
    </dgm:pt>
  </dgm:ptLst>
  <dgm:cxnLst>
    <dgm:cxn modelId="{1177B699-1052-4DCB-817F-5D93D916153F}" srcId="{13A9EE9E-B090-4CD6-A2D9-02FDB15E1C00}" destId="{820A4E48-B23A-46D9-A05B-8AB8249A6811}" srcOrd="1" destOrd="0" parTransId="{71CE3970-897B-4DFB-AC8E-5A59882EA3B6}" sibTransId="{61F1533B-43B5-49B3-819F-96335DC7FADD}"/>
    <dgm:cxn modelId="{33BEC09F-8476-4927-8A54-DC25D0223BB5}" type="presOf" srcId="{13A9EE9E-B090-4CD6-A2D9-02FDB15E1C00}" destId="{F0070EDE-2F8D-4086-AE52-80D218F1E25F}" srcOrd="0" destOrd="0" presId="urn:microsoft.com/office/officeart/2005/8/layout/hierarchy1"/>
    <dgm:cxn modelId="{DEB6AEA9-6A71-4901-A0F4-A84CF6555F03}" srcId="{13A9EE9E-B090-4CD6-A2D9-02FDB15E1C00}" destId="{D6839BC3-A823-45A9-B2EB-C12915804D11}" srcOrd="0" destOrd="0" parTransId="{9BC24FA6-956B-427B-99A6-796C445F7BDD}" sibTransId="{A8831046-E7CA-45C0-BA72-B275A74A0F0D}"/>
    <dgm:cxn modelId="{9B984EAA-776E-4877-BD7D-6D3257EE1877}" type="presOf" srcId="{820A4E48-B23A-46D9-A05B-8AB8249A6811}" destId="{3782C560-07F4-4952-B62C-E724BC460BE5}" srcOrd="0" destOrd="0" presId="urn:microsoft.com/office/officeart/2005/8/layout/hierarchy1"/>
    <dgm:cxn modelId="{ED5451B3-0AC8-4BF9-BF7D-5FC27A93D23A}" type="presOf" srcId="{D6839BC3-A823-45A9-B2EB-C12915804D11}" destId="{519C2640-88EC-44BA-9231-656122B3696F}" srcOrd="0" destOrd="0" presId="urn:microsoft.com/office/officeart/2005/8/layout/hierarchy1"/>
    <dgm:cxn modelId="{2DE91123-472A-4C3B-8DEA-836A0275C63F}" type="presParOf" srcId="{F0070EDE-2F8D-4086-AE52-80D218F1E25F}" destId="{33FB6C38-BBDA-4DEE-8F7F-7A10F4DA6F98}" srcOrd="0" destOrd="0" presId="urn:microsoft.com/office/officeart/2005/8/layout/hierarchy1"/>
    <dgm:cxn modelId="{AE81EFFA-47B7-4CCE-A8B0-709224BF4C1D}" type="presParOf" srcId="{33FB6C38-BBDA-4DEE-8F7F-7A10F4DA6F98}" destId="{95BEAEFE-31B4-4918-A863-E0C0A12E6AD7}" srcOrd="0" destOrd="0" presId="urn:microsoft.com/office/officeart/2005/8/layout/hierarchy1"/>
    <dgm:cxn modelId="{7A7530FD-537D-4194-84A7-501FF3AE8D9A}" type="presParOf" srcId="{95BEAEFE-31B4-4918-A863-E0C0A12E6AD7}" destId="{F591C01A-DC29-4417-BE10-73AD1CC7329D}" srcOrd="0" destOrd="0" presId="urn:microsoft.com/office/officeart/2005/8/layout/hierarchy1"/>
    <dgm:cxn modelId="{13B3341C-C801-4C12-8E67-3A8E94873858}" type="presParOf" srcId="{95BEAEFE-31B4-4918-A863-E0C0A12E6AD7}" destId="{519C2640-88EC-44BA-9231-656122B3696F}" srcOrd="1" destOrd="0" presId="urn:microsoft.com/office/officeart/2005/8/layout/hierarchy1"/>
    <dgm:cxn modelId="{C7E9DCE0-CBAC-473D-9A83-346160713D65}" type="presParOf" srcId="{33FB6C38-BBDA-4DEE-8F7F-7A10F4DA6F98}" destId="{1264D66E-BC47-4CFB-A7E3-C65F12B88743}" srcOrd="1" destOrd="0" presId="urn:microsoft.com/office/officeart/2005/8/layout/hierarchy1"/>
    <dgm:cxn modelId="{4A43CF01-9C56-471A-9A22-D6A46CA4D420}" type="presParOf" srcId="{F0070EDE-2F8D-4086-AE52-80D218F1E25F}" destId="{7EC82F19-3A0D-4D68-8E3B-C67F1B1824EB}" srcOrd="1" destOrd="0" presId="urn:microsoft.com/office/officeart/2005/8/layout/hierarchy1"/>
    <dgm:cxn modelId="{7C511E30-8F03-43C3-BE72-8BD82703D89C}" type="presParOf" srcId="{7EC82F19-3A0D-4D68-8E3B-C67F1B1824EB}" destId="{6E0E43A5-38EA-4B39-8C74-B026582FE7F4}" srcOrd="0" destOrd="0" presId="urn:microsoft.com/office/officeart/2005/8/layout/hierarchy1"/>
    <dgm:cxn modelId="{5E87AEE6-246C-4D30-9D55-5072C6985EF4}" type="presParOf" srcId="{6E0E43A5-38EA-4B39-8C74-B026582FE7F4}" destId="{DDB1129B-62B2-4D49-B551-64F1811F57F1}" srcOrd="0" destOrd="0" presId="urn:microsoft.com/office/officeart/2005/8/layout/hierarchy1"/>
    <dgm:cxn modelId="{4AFE6AD6-E9E8-407C-8518-13142DA93EEC}" type="presParOf" srcId="{6E0E43A5-38EA-4B39-8C74-B026582FE7F4}" destId="{3782C560-07F4-4952-B62C-E724BC460BE5}" srcOrd="1" destOrd="0" presId="urn:microsoft.com/office/officeart/2005/8/layout/hierarchy1"/>
    <dgm:cxn modelId="{851626C1-CF85-49F6-AAFA-D30B73EA0D1D}" type="presParOf" srcId="{7EC82F19-3A0D-4D68-8E3B-C67F1B1824EB}" destId="{6325F2E7-3169-4FE7-BABA-0E83D2A2A0A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5BF3E70-6138-4394-BE4C-6A9E9F433DE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D136903-EA3A-4B78-B2F4-FF0330218A36}">
      <dgm:prSet/>
      <dgm:spPr/>
      <dgm:t>
        <a:bodyPr/>
        <a:lstStyle/>
        <a:p>
          <a:r>
            <a:rPr lang="en-US"/>
            <a:t>A stimulus is </a:t>
          </a:r>
          <a:r>
            <a:rPr lang="en-US" b="1" i="1"/>
            <a:t>a thing that a person can receive through one of his senses. </a:t>
          </a:r>
          <a:r>
            <a:rPr lang="en-US"/>
            <a:t>In fact, it is a thing that can produce a sensation</a:t>
          </a:r>
        </a:p>
      </dgm:t>
    </dgm:pt>
    <dgm:pt modelId="{0AD677FD-2116-4F86-9D34-7B98C265E8C3}" type="parTrans" cxnId="{5C47B93A-897E-457D-A258-B2004FC9E1A8}">
      <dgm:prSet/>
      <dgm:spPr/>
      <dgm:t>
        <a:bodyPr/>
        <a:lstStyle/>
        <a:p>
          <a:endParaRPr lang="en-US"/>
        </a:p>
      </dgm:t>
    </dgm:pt>
    <dgm:pt modelId="{D2ACABB6-DD85-4CD5-B8D8-F049DC14FFE2}" type="sibTrans" cxnId="{5C47B93A-897E-457D-A258-B2004FC9E1A8}">
      <dgm:prSet/>
      <dgm:spPr/>
      <dgm:t>
        <a:bodyPr/>
        <a:lstStyle/>
        <a:p>
          <a:endParaRPr lang="en-US"/>
        </a:p>
      </dgm:t>
    </dgm:pt>
    <dgm:pt modelId="{46DAA281-5CB3-44B4-94CD-8F5C935B2CAF}">
      <dgm:prSet/>
      <dgm:spPr/>
      <dgm:t>
        <a:bodyPr/>
        <a:lstStyle/>
        <a:p>
          <a:r>
            <a:rPr lang="en-US"/>
            <a:t>2. A response is a thing that an individual does as a reaction to the stimulus.</a:t>
          </a:r>
        </a:p>
      </dgm:t>
    </dgm:pt>
    <dgm:pt modelId="{2DC185BE-7F64-400F-A038-DA5AF31162F0}" type="parTrans" cxnId="{E1876D17-7451-4293-B3EC-27A1A9017BE8}">
      <dgm:prSet/>
      <dgm:spPr/>
      <dgm:t>
        <a:bodyPr/>
        <a:lstStyle/>
        <a:p>
          <a:endParaRPr lang="en-US"/>
        </a:p>
      </dgm:t>
    </dgm:pt>
    <dgm:pt modelId="{403F48FF-DBF3-46CB-BB8D-36B0FD0C90CA}" type="sibTrans" cxnId="{E1876D17-7451-4293-B3EC-27A1A9017BE8}">
      <dgm:prSet/>
      <dgm:spPr/>
      <dgm:t>
        <a:bodyPr/>
        <a:lstStyle/>
        <a:p>
          <a:endParaRPr lang="en-US"/>
        </a:p>
      </dgm:t>
    </dgm:pt>
    <dgm:pt modelId="{B61A91CD-B0A8-4C9B-84CC-BD96B8989A3F}">
      <dgm:prSet/>
      <dgm:spPr/>
      <dgm:t>
        <a:bodyPr/>
        <a:lstStyle/>
        <a:p>
          <a:r>
            <a:rPr lang="en-US"/>
            <a:t>3. Stimulus and response are the two terms that are frequently used in</a:t>
          </a:r>
        </a:p>
      </dgm:t>
    </dgm:pt>
    <dgm:pt modelId="{90977E33-55F9-47C5-A046-B40D123A15C6}" type="parTrans" cxnId="{DD9C96E0-90FF-4DDA-8782-2228080D112A}">
      <dgm:prSet/>
      <dgm:spPr/>
      <dgm:t>
        <a:bodyPr/>
        <a:lstStyle/>
        <a:p>
          <a:endParaRPr lang="en-US"/>
        </a:p>
      </dgm:t>
    </dgm:pt>
    <dgm:pt modelId="{B3DA550B-BD35-46C3-A0A4-C1DCEA267806}" type="sibTrans" cxnId="{DD9C96E0-90FF-4DDA-8782-2228080D112A}">
      <dgm:prSet/>
      <dgm:spPr/>
      <dgm:t>
        <a:bodyPr/>
        <a:lstStyle/>
        <a:p>
          <a:endParaRPr lang="en-US"/>
        </a:p>
      </dgm:t>
    </dgm:pt>
    <dgm:pt modelId="{496B7686-9B2A-49E5-960C-7721CF684216}">
      <dgm:prSet/>
      <dgm:spPr/>
      <dgm:t>
        <a:bodyPr/>
        <a:lstStyle/>
        <a:p>
          <a:r>
            <a:rPr lang="en-US"/>
            <a:t>any discussion on the communication process.</a:t>
          </a:r>
        </a:p>
      </dgm:t>
    </dgm:pt>
    <dgm:pt modelId="{DEA55055-7B5F-4CAC-9822-7C504F6D6C67}" type="parTrans" cxnId="{9DA99C2A-BD74-40E0-80C2-108434510C2D}">
      <dgm:prSet/>
      <dgm:spPr/>
      <dgm:t>
        <a:bodyPr/>
        <a:lstStyle/>
        <a:p>
          <a:endParaRPr lang="en-US"/>
        </a:p>
      </dgm:t>
    </dgm:pt>
    <dgm:pt modelId="{E0698BBD-8648-48B8-BEAE-9A35870EA30E}" type="sibTrans" cxnId="{9DA99C2A-BD74-40E0-80C2-108434510C2D}">
      <dgm:prSet/>
      <dgm:spPr/>
      <dgm:t>
        <a:bodyPr/>
        <a:lstStyle/>
        <a:p>
          <a:endParaRPr lang="en-US"/>
        </a:p>
      </dgm:t>
    </dgm:pt>
    <dgm:pt modelId="{7402185E-8987-42EA-ACD6-EDC7AC473B1C}">
      <dgm:prSet/>
      <dgm:spPr/>
      <dgm:t>
        <a:bodyPr/>
        <a:lstStyle/>
        <a:p>
          <a:r>
            <a:rPr lang="en-US"/>
            <a:t>4. Stimulus and response are ultimately connected with the whole learning    process.</a:t>
          </a:r>
        </a:p>
      </dgm:t>
    </dgm:pt>
    <dgm:pt modelId="{33B6A887-A54F-4C53-A631-5B22F83A9F76}" type="parTrans" cxnId="{49EC58E6-D7CA-4999-BA77-02ED96043E1E}">
      <dgm:prSet/>
      <dgm:spPr/>
      <dgm:t>
        <a:bodyPr/>
        <a:lstStyle/>
        <a:p>
          <a:endParaRPr lang="en-US"/>
        </a:p>
      </dgm:t>
    </dgm:pt>
    <dgm:pt modelId="{8CCAC235-BD4B-49E7-A6EB-6D404EFE3B30}" type="sibTrans" cxnId="{49EC58E6-D7CA-4999-BA77-02ED96043E1E}">
      <dgm:prSet/>
      <dgm:spPr/>
      <dgm:t>
        <a:bodyPr/>
        <a:lstStyle/>
        <a:p>
          <a:endParaRPr lang="en-US"/>
        </a:p>
      </dgm:t>
    </dgm:pt>
    <dgm:pt modelId="{A549F1D5-672F-4FEF-AA39-3DB71D23A424}">
      <dgm:prSet/>
      <dgm:spPr/>
      <dgm:t>
        <a:bodyPr/>
        <a:lstStyle/>
        <a:p>
          <a:r>
            <a:rPr lang="en-US"/>
            <a:t>5. The communication objective of the source is to bring about a change in the behaviour of the receiver.</a:t>
          </a:r>
        </a:p>
      </dgm:t>
    </dgm:pt>
    <dgm:pt modelId="{6B5C8C04-E8B8-4AF5-8B29-E9F7DB17E9A9}" type="parTrans" cxnId="{DD8B1593-0215-4C8E-A476-0102021F2A5B}">
      <dgm:prSet/>
      <dgm:spPr/>
      <dgm:t>
        <a:bodyPr/>
        <a:lstStyle/>
        <a:p>
          <a:endParaRPr lang="en-US"/>
        </a:p>
      </dgm:t>
    </dgm:pt>
    <dgm:pt modelId="{C1B65F69-23DE-46C6-A741-58D3EE4E30F3}" type="sibTrans" cxnId="{DD8B1593-0215-4C8E-A476-0102021F2A5B}">
      <dgm:prSet/>
      <dgm:spPr/>
      <dgm:t>
        <a:bodyPr/>
        <a:lstStyle/>
        <a:p>
          <a:endParaRPr lang="en-US"/>
        </a:p>
      </dgm:t>
    </dgm:pt>
    <dgm:pt modelId="{105609BB-D704-4A4B-8C2B-72323A783325}" type="pres">
      <dgm:prSet presAssocID="{05BF3E70-6138-4394-BE4C-6A9E9F433DEA}" presName="linear" presStyleCnt="0">
        <dgm:presLayoutVars>
          <dgm:animLvl val="lvl"/>
          <dgm:resizeHandles val="exact"/>
        </dgm:presLayoutVars>
      </dgm:prSet>
      <dgm:spPr/>
    </dgm:pt>
    <dgm:pt modelId="{374CBC0D-783B-4169-A296-559F31DFD0A5}" type="pres">
      <dgm:prSet presAssocID="{CD136903-EA3A-4B78-B2F4-FF0330218A36}" presName="parentText" presStyleLbl="node1" presStyleIdx="0" presStyleCnt="6">
        <dgm:presLayoutVars>
          <dgm:chMax val="0"/>
          <dgm:bulletEnabled val="1"/>
        </dgm:presLayoutVars>
      </dgm:prSet>
      <dgm:spPr/>
    </dgm:pt>
    <dgm:pt modelId="{B0483C35-F413-4C6A-98F7-E05CF0072F61}" type="pres">
      <dgm:prSet presAssocID="{D2ACABB6-DD85-4CD5-B8D8-F049DC14FFE2}" presName="spacer" presStyleCnt="0"/>
      <dgm:spPr/>
    </dgm:pt>
    <dgm:pt modelId="{105369F3-68B4-4A0C-9117-65F983F580DD}" type="pres">
      <dgm:prSet presAssocID="{46DAA281-5CB3-44B4-94CD-8F5C935B2CAF}" presName="parentText" presStyleLbl="node1" presStyleIdx="1" presStyleCnt="6">
        <dgm:presLayoutVars>
          <dgm:chMax val="0"/>
          <dgm:bulletEnabled val="1"/>
        </dgm:presLayoutVars>
      </dgm:prSet>
      <dgm:spPr/>
    </dgm:pt>
    <dgm:pt modelId="{F3A53921-3303-45B6-ABFE-C161AB234990}" type="pres">
      <dgm:prSet presAssocID="{403F48FF-DBF3-46CB-BB8D-36B0FD0C90CA}" presName="spacer" presStyleCnt="0"/>
      <dgm:spPr/>
    </dgm:pt>
    <dgm:pt modelId="{31AE35B3-B8A5-4318-A827-22C7B0D0EE4F}" type="pres">
      <dgm:prSet presAssocID="{B61A91CD-B0A8-4C9B-84CC-BD96B8989A3F}" presName="parentText" presStyleLbl="node1" presStyleIdx="2" presStyleCnt="6">
        <dgm:presLayoutVars>
          <dgm:chMax val="0"/>
          <dgm:bulletEnabled val="1"/>
        </dgm:presLayoutVars>
      </dgm:prSet>
      <dgm:spPr/>
    </dgm:pt>
    <dgm:pt modelId="{8C713923-B6EE-4F6C-9382-C200102376FF}" type="pres">
      <dgm:prSet presAssocID="{B3DA550B-BD35-46C3-A0A4-C1DCEA267806}" presName="spacer" presStyleCnt="0"/>
      <dgm:spPr/>
    </dgm:pt>
    <dgm:pt modelId="{6BFA88DE-6937-41B2-8B44-596A14DCEFAB}" type="pres">
      <dgm:prSet presAssocID="{496B7686-9B2A-49E5-960C-7721CF684216}" presName="parentText" presStyleLbl="node1" presStyleIdx="3" presStyleCnt="6">
        <dgm:presLayoutVars>
          <dgm:chMax val="0"/>
          <dgm:bulletEnabled val="1"/>
        </dgm:presLayoutVars>
      </dgm:prSet>
      <dgm:spPr/>
    </dgm:pt>
    <dgm:pt modelId="{48A75F32-877D-47BB-A3F5-382E5BCE2E3E}" type="pres">
      <dgm:prSet presAssocID="{E0698BBD-8648-48B8-BEAE-9A35870EA30E}" presName="spacer" presStyleCnt="0"/>
      <dgm:spPr/>
    </dgm:pt>
    <dgm:pt modelId="{F07BB1E5-2EDA-437F-9372-F630273B4AD6}" type="pres">
      <dgm:prSet presAssocID="{7402185E-8987-42EA-ACD6-EDC7AC473B1C}" presName="parentText" presStyleLbl="node1" presStyleIdx="4" presStyleCnt="6">
        <dgm:presLayoutVars>
          <dgm:chMax val="0"/>
          <dgm:bulletEnabled val="1"/>
        </dgm:presLayoutVars>
      </dgm:prSet>
      <dgm:spPr/>
    </dgm:pt>
    <dgm:pt modelId="{399BF2CD-977F-4551-8CE8-F9FA8884D882}" type="pres">
      <dgm:prSet presAssocID="{8CCAC235-BD4B-49E7-A6EB-6D404EFE3B30}" presName="spacer" presStyleCnt="0"/>
      <dgm:spPr/>
    </dgm:pt>
    <dgm:pt modelId="{D1A14E63-600C-405A-8F03-DD7A3B71EFB9}" type="pres">
      <dgm:prSet presAssocID="{A549F1D5-672F-4FEF-AA39-3DB71D23A424}" presName="parentText" presStyleLbl="node1" presStyleIdx="5" presStyleCnt="6">
        <dgm:presLayoutVars>
          <dgm:chMax val="0"/>
          <dgm:bulletEnabled val="1"/>
        </dgm:presLayoutVars>
      </dgm:prSet>
      <dgm:spPr/>
    </dgm:pt>
  </dgm:ptLst>
  <dgm:cxnLst>
    <dgm:cxn modelId="{99515901-46DC-48DE-B54A-0BC04E936D3B}" type="presOf" srcId="{05BF3E70-6138-4394-BE4C-6A9E9F433DEA}" destId="{105609BB-D704-4A4B-8C2B-72323A783325}" srcOrd="0" destOrd="0" presId="urn:microsoft.com/office/officeart/2005/8/layout/vList2"/>
    <dgm:cxn modelId="{3C782D14-0473-489E-BCAD-65121D14707D}" type="presOf" srcId="{A549F1D5-672F-4FEF-AA39-3DB71D23A424}" destId="{D1A14E63-600C-405A-8F03-DD7A3B71EFB9}" srcOrd="0" destOrd="0" presId="urn:microsoft.com/office/officeart/2005/8/layout/vList2"/>
    <dgm:cxn modelId="{E1876D17-7451-4293-B3EC-27A1A9017BE8}" srcId="{05BF3E70-6138-4394-BE4C-6A9E9F433DEA}" destId="{46DAA281-5CB3-44B4-94CD-8F5C935B2CAF}" srcOrd="1" destOrd="0" parTransId="{2DC185BE-7F64-400F-A038-DA5AF31162F0}" sibTransId="{403F48FF-DBF3-46CB-BB8D-36B0FD0C90CA}"/>
    <dgm:cxn modelId="{9DA99C2A-BD74-40E0-80C2-108434510C2D}" srcId="{05BF3E70-6138-4394-BE4C-6A9E9F433DEA}" destId="{496B7686-9B2A-49E5-960C-7721CF684216}" srcOrd="3" destOrd="0" parTransId="{DEA55055-7B5F-4CAC-9822-7C504F6D6C67}" sibTransId="{E0698BBD-8648-48B8-BEAE-9A35870EA30E}"/>
    <dgm:cxn modelId="{5C47B93A-897E-457D-A258-B2004FC9E1A8}" srcId="{05BF3E70-6138-4394-BE4C-6A9E9F433DEA}" destId="{CD136903-EA3A-4B78-B2F4-FF0330218A36}" srcOrd="0" destOrd="0" parTransId="{0AD677FD-2116-4F86-9D34-7B98C265E8C3}" sibTransId="{D2ACABB6-DD85-4CD5-B8D8-F049DC14FFE2}"/>
    <dgm:cxn modelId="{EB202F48-CD1E-4AED-82FB-D1551E0DEA09}" type="presOf" srcId="{CD136903-EA3A-4B78-B2F4-FF0330218A36}" destId="{374CBC0D-783B-4169-A296-559F31DFD0A5}" srcOrd="0" destOrd="0" presId="urn:microsoft.com/office/officeart/2005/8/layout/vList2"/>
    <dgm:cxn modelId="{32FD504A-40CA-4F54-9AFE-C96A41A57782}" type="presOf" srcId="{7402185E-8987-42EA-ACD6-EDC7AC473B1C}" destId="{F07BB1E5-2EDA-437F-9372-F630273B4AD6}" srcOrd="0" destOrd="0" presId="urn:microsoft.com/office/officeart/2005/8/layout/vList2"/>
    <dgm:cxn modelId="{8537A950-4075-48E6-A45A-21C6A385731F}" type="presOf" srcId="{B61A91CD-B0A8-4C9B-84CC-BD96B8989A3F}" destId="{31AE35B3-B8A5-4318-A827-22C7B0D0EE4F}" srcOrd="0" destOrd="0" presId="urn:microsoft.com/office/officeart/2005/8/layout/vList2"/>
    <dgm:cxn modelId="{DD8B1593-0215-4C8E-A476-0102021F2A5B}" srcId="{05BF3E70-6138-4394-BE4C-6A9E9F433DEA}" destId="{A549F1D5-672F-4FEF-AA39-3DB71D23A424}" srcOrd="5" destOrd="0" parTransId="{6B5C8C04-E8B8-4AF5-8B29-E9F7DB17E9A9}" sibTransId="{C1B65F69-23DE-46C6-A741-58D3EE4E30F3}"/>
    <dgm:cxn modelId="{FDDBBBBF-0281-48FB-884C-94AEC83F6789}" type="presOf" srcId="{496B7686-9B2A-49E5-960C-7721CF684216}" destId="{6BFA88DE-6937-41B2-8B44-596A14DCEFAB}" srcOrd="0" destOrd="0" presId="urn:microsoft.com/office/officeart/2005/8/layout/vList2"/>
    <dgm:cxn modelId="{96BA7DCB-ECB5-495E-A289-1675CED81E99}" type="presOf" srcId="{46DAA281-5CB3-44B4-94CD-8F5C935B2CAF}" destId="{105369F3-68B4-4A0C-9117-65F983F580DD}" srcOrd="0" destOrd="0" presId="urn:microsoft.com/office/officeart/2005/8/layout/vList2"/>
    <dgm:cxn modelId="{DD9C96E0-90FF-4DDA-8782-2228080D112A}" srcId="{05BF3E70-6138-4394-BE4C-6A9E9F433DEA}" destId="{B61A91CD-B0A8-4C9B-84CC-BD96B8989A3F}" srcOrd="2" destOrd="0" parTransId="{90977E33-55F9-47C5-A046-B40D123A15C6}" sibTransId="{B3DA550B-BD35-46C3-A0A4-C1DCEA267806}"/>
    <dgm:cxn modelId="{49EC58E6-D7CA-4999-BA77-02ED96043E1E}" srcId="{05BF3E70-6138-4394-BE4C-6A9E9F433DEA}" destId="{7402185E-8987-42EA-ACD6-EDC7AC473B1C}" srcOrd="4" destOrd="0" parTransId="{33B6A887-A54F-4C53-A631-5B22F83A9F76}" sibTransId="{8CCAC235-BD4B-49E7-A6EB-6D404EFE3B30}"/>
    <dgm:cxn modelId="{81BFB937-6446-476B-B642-BAFAAADD0E67}" type="presParOf" srcId="{105609BB-D704-4A4B-8C2B-72323A783325}" destId="{374CBC0D-783B-4169-A296-559F31DFD0A5}" srcOrd="0" destOrd="0" presId="urn:microsoft.com/office/officeart/2005/8/layout/vList2"/>
    <dgm:cxn modelId="{EE872A8F-6999-41B6-83B7-7AB3A8A04831}" type="presParOf" srcId="{105609BB-D704-4A4B-8C2B-72323A783325}" destId="{B0483C35-F413-4C6A-98F7-E05CF0072F61}" srcOrd="1" destOrd="0" presId="urn:microsoft.com/office/officeart/2005/8/layout/vList2"/>
    <dgm:cxn modelId="{7B8D16C9-6EE7-4C70-B081-8DEE56D34DEB}" type="presParOf" srcId="{105609BB-D704-4A4B-8C2B-72323A783325}" destId="{105369F3-68B4-4A0C-9117-65F983F580DD}" srcOrd="2" destOrd="0" presId="urn:microsoft.com/office/officeart/2005/8/layout/vList2"/>
    <dgm:cxn modelId="{D4BE0A49-AE45-4900-8417-3BC1955CB82F}" type="presParOf" srcId="{105609BB-D704-4A4B-8C2B-72323A783325}" destId="{F3A53921-3303-45B6-ABFE-C161AB234990}" srcOrd="3" destOrd="0" presId="urn:microsoft.com/office/officeart/2005/8/layout/vList2"/>
    <dgm:cxn modelId="{9878CC43-E62F-4FFD-AB08-B3F4A4C1CBC8}" type="presParOf" srcId="{105609BB-D704-4A4B-8C2B-72323A783325}" destId="{31AE35B3-B8A5-4318-A827-22C7B0D0EE4F}" srcOrd="4" destOrd="0" presId="urn:microsoft.com/office/officeart/2005/8/layout/vList2"/>
    <dgm:cxn modelId="{601B6E00-884A-44C5-B3EE-12A4179CD4D6}" type="presParOf" srcId="{105609BB-D704-4A4B-8C2B-72323A783325}" destId="{8C713923-B6EE-4F6C-9382-C200102376FF}" srcOrd="5" destOrd="0" presId="urn:microsoft.com/office/officeart/2005/8/layout/vList2"/>
    <dgm:cxn modelId="{C787110C-A2EF-49DA-B485-F32CAFC1ABAF}" type="presParOf" srcId="{105609BB-D704-4A4B-8C2B-72323A783325}" destId="{6BFA88DE-6937-41B2-8B44-596A14DCEFAB}" srcOrd="6" destOrd="0" presId="urn:microsoft.com/office/officeart/2005/8/layout/vList2"/>
    <dgm:cxn modelId="{28B6534E-364A-4E46-92FF-6DBEC689EE9E}" type="presParOf" srcId="{105609BB-D704-4A4B-8C2B-72323A783325}" destId="{48A75F32-877D-47BB-A3F5-382E5BCE2E3E}" srcOrd="7" destOrd="0" presId="urn:microsoft.com/office/officeart/2005/8/layout/vList2"/>
    <dgm:cxn modelId="{AAEE1C4E-EFA3-41D4-95CD-CC5771FF73E1}" type="presParOf" srcId="{105609BB-D704-4A4B-8C2B-72323A783325}" destId="{F07BB1E5-2EDA-437F-9372-F630273B4AD6}" srcOrd="8" destOrd="0" presId="urn:microsoft.com/office/officeart/2005/8/layout/vList2"/>
    <dgm:cxn modelId="{69ED19FB-B99C-4C67-BFFC-3912007F16A2}" type="presParOf" srcId="{105609BB-D704-4A4B-8C2B-72323A783325}" destId="{399BF2CD-977F-4551-8CE8-F9FA8884D882}" srcOrd="9" destOrd="0" presId="urn:microsoft.com/office/officeart/2005/8/layout/vList2"/>
    <dgm:cxn modelId="{4502EE16-D8B5-44E5-A195-CA7A689B8D20}" type="presParOf" srcId="{105609BB-D704-4A4B-8C2B-72323A783325}" destId="{D1A14E63-600C-405A-8F03-DD7A3B71EFB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39049D7-C38C-4F01-B073-2130A3D9F02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5BF8272-3BC1-4E05-A92E-C8A07BF529BC}">
      <dgm:prSet/>
      <dgm:spPr/>
      <dgm:t>
        <a:bodyPr/>
        <a:lstStyle/>
        <a:p>
          <a:pPr>
            <a:lnSpc>
              <a:spcPct val="100000"/>
            </a:lnSpc>
          </a:pPr>
          <a:r>
            <a:rPr lang="en-US" b="1"/>
            <a:t>1. The sender—</a:t>
          </a:r>
          <a:r>
            <a:rPr lang="en-US"/>
            <a:t>the source of the message</a:t>
          </a:r>
        </a:p>
      </dgm:t>
    </dgm:pt>
    <dgm:pt modelId="{A261A3A4-EEDE-4963-860C-6341725805F2}" type="parTrans" cxnId="{7ADD438A-8D38-416B-8867-0F7EE1AFB0EF}">
      <dgm:prSet/>
      <dgm:spPr/>
      <dgm:t>
        <a:bodyPr/>
        <a:lstStyle/>
        <a:p>
          <a:endParaRPr lang="en-US"/>
        </a:p>
      </dgm:t>
    </dgm:pt>
    <dgm:pt modelId="{6FFEF7C6-6D5C-4482-A680-6118B75EAE0D}" type="sibTrans" cxnId="{7ADD438A-8D38-416B-8867-0F7EE1AFB0EF}">
      <dgm:prSet/>
      <dgm:spPr/>
      <dgm:t>
        <a:bodyPr/>
        <a:lstStyle/>
        <a:p>
          <a:pPr>
            <a:lnSpc>
              <a:spcPct val="100000"/>
            </a:lnSpc>
          </a:pPr>
          <a:endParaRPr lang="en-US"/>
        </a:p>
      </dgm:t>
    </dgm:pt>
    <dgm:pt modelId="{C59ABAA6-045A-4A38-B167-695AE442EA16}">
      <dgm:prSet/>
      <dgm:spPr/>
      <dgm:t>
        <a:bodyPr/>
        <a:lstStyle/>
        <a:p>
          <a:pPr>
            <a:lnSpc>
              <a:spcPct val="100000"/>
            </a:lnSpc>
          </a:pPr>
          <a:r>
            <a:rPr lang="en-US" b="1"/>
            <a:t>2. The encoding process</a:t>
          </a:r>
          <a:endParaRPr lang="en-US"/>
        </a:p>
      </dgm:t>
    </dgm:pt>
    <dgm:pt modelId="{6C56C954-3E6B-474B-BCB2-71C867FE2EC5}" type="parTrans" cxnId="{1C5EF1A6-1DF0-426F-ABC7-6B575EF17082}">
      <dgm:prSet/>
      <dgm:spPr/>
      <dgm:t>
        <a:bodyPr/>
        <a:lstStyle/>
        <a:p>
          <a:endParaRPr lang="en-US"/>
        </a:p>
      </dgm:t>
    </dgm:pt>
    <dgm:pt modelId="{0B51BA40-58FE-44BF-A4CC-3E97742F60E8}" type="sibTrans" cxnId="{1C5EF1A6-1DF0-426F-ABC7-6B575EF17082}">
      <dgm:prSet/>
      <dgm:spPr/>
      <dgm:t>
        <a:bodyPr/>
        <a:lstStyle/>
        <a:p>
          <a:pPr>
            <a:lnSpc>
              <a:spcPct val="100000"/>
            </a:lnSpc>
          </a:pPr>
          <a:endParaRPr lang="en-US"/>
        </a:p>
      </dgm:t>
    </dgm:pt>
    <dgm:pt modelId="{DA0631CE-E198-44A5-A970-F6E5FAB254C2}">
      <dgm:prSet/>
      <dgm:spPr/>
      <dgm:t>
        <a:bodyPr/>
        <a:lstStyle/>
        <a:p>
          <a:pPr>
            <a:lnSpc>
              <a:spcPct val="100000"/>
            </a:lnSpc>
          </a:pPr>
          <a:r>
            <a:rPr lang="en-US" b="1"/>
            <a:t>3. The channel </a:t>
          </a:r>
          <a:endParaRPr lang="en-US"/>
        </a:p>
      </dgm:t>
    </dgm:pt>
    <dgm:pt modelId="{7FAD8B99-53D7-4509-9E4B-2426D1E8A498}" type="parTrans" cxnId="{3202E8DA-3F0C-45CD-BC94-557A1B6D843E}">
      <dgm:prSet/>
      <dgm:spPr/>
      <dgm:t>
        <a:bodyPr/>
        <a:lstStyle/>
        <a:p>
          <a:endParaRPr lang="en-US"/>
        </a:p>
      </dgm:t>
    </dgm:pt>
    <dgm:pt modelId="{1DA7F545-302A-456D-99A2-535566EF82BF}" type="sibTrans" cxnId="{3202E8DA-3F0C-45CD-BC94-557A1B6D843E}">
      <dgm:prSet/>
      <dgm:spPr/>
      <dgm:t>
        <a:bodyPr/>
        <a:lstStyle/>
        <a:p>
          <a:pPr>
            <a:lnSpc>
              <a:spcPct val="100000"/>
            </a:lnSpc>
          </a:pPr>
          <a:endParaRPr lang="en-US"/>
        </a:p>
      </dgm:t>
    </dgm:pt>
    <dgm:pt modelId="{D8820B0F-62DE-478C-BF67-BF85E4FA5AB2}">
      <dgm:prSet/>
      <dgm:spPr/>
      <dgm:t>
        <a:bodyPr/>
        <a:lstStyle/>
        <a:p>
          <a:pPr>
            <a:lnSpc>
              <a:spcPct val="100000"/>
            </a:lnSpc>
          </a:pPr>
          <a:r>
            <a:rPr lang="en-US" b="1"/>
            <a:t>4. The decoding process</a:t>
          </a:r>
          <a:endParaRPr lang="en-US"/>
        </a:p>
      </dgm:t>
    </dgm:pt>
    <dgm:pt modelId="{293C69D8-98CA-4F89-9547-B4CDC60C4768}" type="parTrans" cxnId="{6B4D4128-E78C-4A72-858D-23AB9B419AC5}">
      <dgm:prSet/>
      <dgm:spPr/>
      <dgm:t>
        <a:bodyPr/>
        <a:lstStyle/>
        <a:p>
          <a:endParaRPr lang="en-US"/>
        </a:p>
      </dgm:t>
    </dgm:pt>
    <dgm:pt modelId="{C6DC4C85-E7F1-4001-AF69-FAF30D0C11C3}" type="sibTrans" cxnId="{6B4D4128-E78C-4A72-858D-23AB9B419AC5}">
      <dgm:prSet/>
      <dgm:spPr/>
      <dgm:t>
        <a:bodyPr/>
        <a:lstStyle/>
        <a:p>
          <a:pPr>
            <a:lnSpc>
              <a:spcPct val="100000"/>
            </a:lnSpc>
          </a:pPr>
          <a:endParaRPr lang="en-US"/>
        </a:p>
      </dgm:t>
    </dgm:pt>
    <dgm:pt modelId="{D2245C43-9440-4AE2-9B28-9229D0FCF155}">
      <dgm:prSet/>
      <dgm:spPr/>
      <dgm:t>
        <a:bodyPr/>
        <a:lstStyle/>
        <a:p>
          <a:pPr>
            <a:lnSpc>
              <a:spcPct val="100000"/>
            </a:lnSpc>
          </a:pPr>
          <a:r>
            <a:rPr lang="en-US" b="1"/>
            <a:t>5. The receiver—</a:t>
          </a:r>
          <a:r>
            <a:rPr lang="en-US"/>
            <a:t>the person who receives the message</a:t>
          </a:r>
        </a:p>
      </dgm:t>
    </dgm:pt>
    <dgm:pt modelId="{BEF20A60-6633-476C-BC3E-FDF242AF9BE5}" type="parTrans" cxnId="{FE7B522E-06C8-4902-8890-C1933796286B}">
      <dgm:prSet/>
      <dgm:spPr/>
      <dgm:t>
        <a:bodyPr/>
        <a:lstStyle/>
        <a:p>
          <a:endParaRPr lang="en-US"/>
        </a:p>
      </dgm:t>
    </dgm:pt>
    <dgm:pt modelId="{8BB4D954-D531-4E37-9C10-7C487E4B6FC2}" type="sibTrans" cxnId="{FE7B522E-06C8-4902-8890-C1933796286B}">
      <dgm:prSet/>
      <dgm:spPr/>
      <dgm:t>
        <a:bodyPr/>
        <a:lstStyle/>
        <a:p>
          <a:pPr>
            <a:lnSpc>
              <a:spcPct val="100000"/>
            </a:lnSpc>
          </a:pPr>
          <a:endParaRPr lang="en-US"/>
        </a:p>
      </dgm:t>
    </dgm:pt>
    <dgm:pt modelId="{804CECCE-BDDE-4753-80BD-EEBAFC4E1C82}">
      <dgm:prSet/>
      <dgm:spPr/>
      <dgm:t>
        <a:bodyPr/>
        <a:lstStyle/>
        <a:p>
          <a:pPr>
            <a:lnSpc>
              <a:spcPct val="100000"/>
            </a:lnSpc>
          </a:pPr>
          <a:r>
            <a:rPr lang="en-US" b="1"/>
            <a:t>6. Feedback</a:t>
          </a:r>
          <a:endParaRPr lang="en-US"/>
        </a:p>
      </dgm:t>
    </dgm:pt>
    <dgm:pt modelId="{22A30E2E-1F7B-4450-87DB-B392A42DFF01}" type="parTrans" cxnId="{A6AC9092-E0C3-4237-9475-6DDC41995A5C}">
      <dgm:prSet/>
      <dgm:spPr/>
      <dgm:t>
        <a:bodyPr/>
        <a:lstStyle/>
        <a:p>
          <a:endParaRPr lang="en-US"/>
        </a:p>
      </dgm:t>
    </dgm:pt>
    <dgm:pt modelId="{A1D562EE-6CAF-49DB-A9EC-DA169D058951}" type="sibTrans" cxnId="{A6AC9092-E0C3-4237-9475-6DDC41995A5C}">
      <dgm:prSet/>
      <dgm:spPr/>
      <dgm:t>
        <a:bodyPr/>
        <a:lstStyle/>
        <a:p>
          <a:endParaRPr lang="en-US"/>
        </a:p>
      </dgm:t>
    </dgm:pt>
    <dgm:pt modelId="{383FDECC-24FA-4FDE-BCA2-2748B66E8BF8}" type="pres">
      <dgm:prSet presAssocID="{E39049D7-C38C-4F01-B073-2130A3D9F029}" presName="root" presStyleCnt="0">
        <dgm:presLayoutVars>
          <dgm:dir/>
          <dgm:resizeHandles val="exact"/>
        </dgm:presLayoutVars>
      </dgm:prSet>
      <dgm:spPr/>
    </dgm:pt>
    <dgm:pt modelId="{AC9CE861-D645-4A8A-B226-E7565A67B84F}" type="pres">
      <dgm:prSet presAssocID="{E39049D7-C38C-4F01-B073-2130A3D9F029}" presName="container" presStyleCnt="0">
        <dgm:presLayoutVars>
          <dgm:dir/>
          <dgm:resizeHandles val="exact"/>
        </dgm:presLayoutVars>
      </dgm:prSet>
      <dgm:spPr/>
    </dgm:pt>
    <dgm:pt modelId="{A15CA457-9489-4D08-A5DA-7E35CE46D5B1}" type="pres">
      <dgm:prSet presAssocID="{65BF8272-3BC1-4E05-A92E-C8A07BF529BC}" presName="compNode" presStyleCnt="0"/>
      <dgm:spPr/>
    </dgm:pt>
    <dgm:pt modelId="{C85E3A48-CF5F-46B8-8592-C744F71EC71C}" type="pres">
      <dgm:prSet presAssocID="{65BF8272-3BC1-4E05-A92E-C8A07BF529BC}" presName="iconBgRect" presStyleLbl="bgShp" presStyleIdx="0" presStyleCnt="6"/>
      <dgm:spPr/>
    </dgm:pt>
    <dgm:pt modelId="{6B8C3E91-102F-4143-BE6D-E2212DBBB62A}" type="pres">
      <dgm:prSet presAssocID="{65BF8272-3BC1-4E05-A92E-C8A07BF529B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nd"/>
        </a:ext>
      </dgm:extLst>
    </dgm:pt>
    <dgm:pt modelId="{E8B022F1-5609-4ADC-BE6C-ADE3D2467EEA}" type="pres">
      <dgm:prSet presAssocID="{65BF8272-3BC1-4E05-A92E-C8A07BF529BC}" presName="spaceRect" presStyleCnt="0"/>
      <dgm:spPr/>
    </dgm:pt>
    <dgm:pt modelId="{909E92B2-AD37-4E5C-AE89-06DDD7013175}" type="pres">
      <dgm:prSet presAssocID="{65BF8272-3BC1-4E05-A92E-C8A07BF529BC}" presName="textRect" presStyleLbl="revTx" presStyleIdx="0" presStyleCnt="6">
        <dgm:presLayoutVars>
          <dgm:chMax val="1"/>
          <dgm:chPref val="1"/>
        </dgm:presLayoutVars>
      </dgm:prSet>
      <dgm:spPr/>
    </dgm:pt>
    <dgm:pt modelId="{91CACDA5-F683-4C37-987C-058A0E164A08}" type="pres">
      <dgm:prSet presAssocID="{6FFEF7C6-6D5C-4482-A680-6118B75EAE0D}" presName="sibTrans" presStyleLbl="sibTrans2D1" presStyleIdx="0" presStyleCnt="0"/>
      <dgm:spPr/>
    </dgm:pt>
    <dgm:pt modelId="{0CC147FD-05D0-41C9-BE03-55018A777F8C}" type="pres">
      <dgm:prSet presAssocID="{C59ABAA6-045A-4A38-B167-695AE442EA16}" presName="compNode" presStyleCnt="0"/>
      <dgm:spPr/>
    </dgm:pt>
    <dgm:pt modelId="{B9A5A1BE-C220-483D-A13F-260BCF46D8B8}" type="pres">
      <dgm:prSet presAssocID="{C59ABAA6-045A-4A38-B167-695AE442EA16}" presName="iconBgRect" presStyleLbl="bgShp" presStyleIdx="1" presStyleCnt="6"/>
      <dgm:spPr/>
    </dgm:pt>
    <dgm:pt modelId="{066853E0-7308-4F85-9FB0-D532B3AAA521}" type="pres">
      <dgm:prSet presAssocID="{C59ABAA6-045A-4A38-B167-695AE442EA1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427395B9-9777-4139-8840-A60DA790ECDE}" type="pres">
      <dgm:prSet presAssocID="{C59ABAA6-045A-4A38-B167-695AE442EA16}" presName="spaceRect" presStyleCnt="0"/>
      <dgm:spPr/>
    </dgm:pt>
    <dgm:pt modelId="{7ABD8FEB-3A65-47DD-B987-88AF373DB065}" type="pres">
      <dgm:prSet presAssocID="{C59ABAA6-045A-4A38-B167-695AE442EA16}" presName="textRect" presStyleLbl="revTx" presStyleIdx="1" presStyleCnt="6">
        <dgm:presLayoutVars>
          <dgm:chMax val="1"/>
          <dgm:chPref val="1"/>
        </dgm:presLayoutVars>
      </dgm:prSet>
      <dgm:spPr/>
    </dgm:pt>
    <dgm:pt modelId="{7FAF7A5A-770D-4F86-825C-28D166ACF3C8}" type="pres">
      <dgm:prSet presAssocID="{0B51BA40-58FE-44BF-A4CC-3E97742F60E8}" presName="sibTrans" presStyleLbl="sibTrans2D1" presStyleIdx="0" presStyleCnt="0"/>
      <dgm:spPr/>
    </dgm:pt>
    <dgm:pt modelId="{8A3FD855-E368-42A1-9B89-F36548602E06}" type="pres">
      <dgm:prSet presAssocID="{DA0631CE-E198-44A5-A970-F6E5FAB254C2}" presName="compNode" presStyleCnt="0"/>
      <dgm:spPr/>
    </dgm:pt>
    <dgm:pt modelId="{02C7281A-DA62-4CAC-9E23-811ED7F9AD43}" type="pres">
      <dgm:prSet presAssocID="{DA0631CE-E198-44A5-A970-F6E5FAB254C2}" presName="iconBgRect" presStyleLbl="bgShp" presStyleIdx="2" presStyleCnt="6"/>
      <dgm:spPr/>
    </dgm:pt>
    <dgm:pt modelId="{8FD33650-3E9B-4E18-8675-E1FE4A2749F9}" type="pres">
      <dgm:prSet presAssocID="{DA0631CE-E198-44A5-A970-F6E5FAB254C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mote control"/>
        </a:ext>
      </dgm:extLst>
    </dgm:pt>
    <dgm:pt modelId="{B230899D-32A3-46CA-ACB9-2C8F0B2EEAD8}" type="pres">
      <dgm:prSet presAssocID="{DA0631CE-E198-44A5-A970-F6E5FAB254C2}" presName="spaceRect" presStyleCnt="0"/>
      <dgm:spPr/>
    </dgm:pt>
    <dgm:pt modelId="{508F40C4-6E5D-4568-A188-177DDEC07404}" type="pres">
      <dgm:prSet presAssocID="{DA0631CE-E198-44A5-A970-F6E5FAB254C2}" presName="textRect" presStyleLbl="revTx" presStyleIdx="2" presStyleCnt="6">
        <dgm:presLayoutVars>
          <dgm:chMax val="1"/>
          <dgm:chPref val="1"/>
        </dgm:presLayoutVars>
      </dgm:prSet>
      <dgm:spPr/>
    </dgm:pt>
    <dgm:pt modelId="{3ABA95C1-BF60-44B6-91BB-D6F727EED70E}" type="pres">
      <dgm:prSet presAssocID="{1DA7F545-302A-456D-99A2-535566EF82BF}" presName="sibTrans" presStyleLbl="sibTrans2D1" presStyleIdx="0" presStyleCnt="0"/>
      <dgm:spPr/>
    </dgm:pt>
    <dgm:pt modelId="{F0603F94-77A8-4A03-90CF-C7B6251799EF}" type="pres">
      <dgm:prSet presAssocID="{D8820B0F-62DE-478C-BF67-BF85E4FA5AB2}" presName="compNode" presStyleCnt="0"/>
      <dgm:spPr/>
    </dgm:pt>
    <dgm:pt modelId="{92233343-4864-4315-832A-30F533390D02}" type="pres">
      <dgm:prSet presAssocID="{D8820B0F-62DE-478C-BF67-BF85E4FA5AB2}" presName="iconBgRect" presStyleLbl="bgShp" presStyleIdx="3" presStyleCnt="6"/>
      <dgm:spPr/>
    </dgm:pt>
    <dgm:pt modelId="{C5DEE5E6-A424-46E3-A34C-68F99D36C56D}" type="pres">
      <dgm:prSet presAssocID="{D8820B0F-62DE-478C-BF67-BF85E4FA5AB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E8C8281C-681F-4511-8BEC-77E97E11F559}" type="pres">
      <dgm:prSet presAssocID="{D8820B0F-62DE-478C-BF67-BF85E4FA5AB2}" presName="spaceRect" presStyleCnt="0"/>
      <dgm:spPr/>
    </dgm:pt>
    <dgm:pt modelId="{CACAD2E2-7232-426F-AE82-FAAC84699598}" type="pres">
      <dgm:prSet presAssocID="{D8820B0F-62DE-478C-BF67-BF85E4FA5AB2}" presName="textRect" presStyleLbl="revTx" presStyleIdx="3" presStyleCnt="6">
        <dgm:presLayoutVars>
          <dgm:chMax val="1"/>
          <dgm:chPref val="1"/>
        </dgm:presLayoutVars>
      </dgm:prSet>
      <dgm:spPr/>
    </dgm:pt>
    <dgm:pt modelId="{A4D3EA3F-3579-4A8F-9C50-44C88EE55E27}" type="pres">
      <dgm:prSet presAssocID="{C6DC4C85-E7F1-4001-AF69-FAF30D0C11C3}" presName="sibTrans" presStyleLbl="sibTrans2D1" presStyleIdx="0" presStyleCnt="0"/>
      <dgm:spPr/>
    </dgm:pt>
    <dgm:pt modelId="{77B5B37F-A55C-4347-82AF-4CBE607901E1}" type="pres">
      <dgm:prSet presAssocID="{D2245C43-9440-4AE2-9B28-9229D0FCF155}" presName="compNode" presStyleCnt="0"/>
      <dgm:spPr/>
    </dgm:pt>
    <dgm:pt modelId="{EC7BBF84-E0B1-41C4-9298-3462728A1BF1}" type="pres">
      <dgm:prSet presAssocID="{D2245C43-9440-4AE2-9B28-9229D0FCF155}" presName="iconBgRect" presStyleLbl="bgShp" presStyleIdx="4" presStyleCnt="6"/>
      <dgm:spPr/>
    </dgm:pt>
    <dgm:pt modelId="{9E18A679-1C5D-4943-A8FE-6A12BF555559}" type="pres">
      <dgm:prSet presAssocID="{D2245C43-9440-4AE2-9B28-9229D0FCF15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ireless"/>
        </a:ext>
      </dgm:extLst>
    </dgm:pt>
    <dgm:pt modelId="{5C29731E-7137-45BD-BD6C-7A1379DC601C}" type="pres">
      <dgm:prSet presAssocID="{D2245C43-9440-4AE2-9B28-9229D0FCF155}" presName="spaceRect" presStyleCnt="0"/>
      <dgm:spPr/>
    </dgm:pt>
    <dgm:pt modelId="{30ABB7A8-8841-46AD-B3F7-867FFB9FE0D8}" type="pres">
      <dgm:prSet presAssocID="{D2245C43-9440-4AE2-9B28-9229D0FCF155}" presName="textRect" presStyleLbl="revTx" presStyleIdx="4" presStyleCnt="6">
        <dgm:presLayoutVars>
          <dgm:chMax val="1"/>
          <dgm:chPref val="1"/>
        </dgm:presLayoutVars>
      </dgm:prSet>
      <dgm:spPr/>
    </dgm:pt>
    <dgm:pt modelId="{14EAE57F-0FBD-4FEF-B71C-943F0A337C4E}" type="pres">
      <dgm:prSet presAssocID="{8BB4D954-D531-4E37-9C10-7C487E4B6FC2}" presName="sibTrans" presStyleLbl="sibTrans2D1" presStyleIdx="0" presStyleCnt="0"/>
      <dgm:spPr/>
    </dgm:pt>
    <dgm:pt modelId="{515CD2CB-0E05-4BAC-9C1E-D1A284861E7B}" type="pres">
      <dgm:prSet presAssocID="{804CECCE-BDDE-4753-80BD-EEBAFC4E1C82}" presName="compNode" presStyleCnt="0"/>
      <dgm:spPr/>
    </dgm:pt>
    <dgm:pt modelId="{EF30EF8A-84A6-479A-A622-C3102B54E55D}" type="pres">
      <dgm:prSet presAssocID="{804CECCE-BDDE-4753-80BD-EEBAFC4E1C82}" presName="iconBgRect" presStyleLbl="bgShp" presStyleIdx="5" presStyleCnt="6"/>
      <dgm:spPr/>
    </dgm:pt>
    <dgm:pt modelId="{D4A3DDF3-2A7B-4A9F-A9C0-0485AC6AC1C3}" type="pres">
      <dgm:prSet presAssocID="{804CECCE-BDDE-4753-80BD-EEBAFC4E1C8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at"/>
        </a:ext>
      </dgm:extLst>
    </dgm:pt>
    <dgm:pt modelId="{0B2D1887-AC14-4462-A61D-617C7DB193DD}" type="pres">
      <dgm:prSet presAssocID="{804CECCE-BDDE-4753-80BD-EEBAFC4E1C82}" presName="spaceRect" presStyleCnt="0"/>
      <dgm:spPr/>
    </dgm:pt>
    <dgm:pt modelId="{FCE26210-66BC-4FC9-808F-E850B12B879C}" type="pres">
      <dgm:prSet presAssocID="{804CECCE-BDDE-4753-80BD-EEBAFC4E1C82}" presName="textRect" presStyleLbl="revTx" presStyleIdx="5" presStyleCnt="6">
        <dgm:presLayoutVars>
          <dgm:chMax val="1"/>
          <dgm:chPref val="1"/>
        </dgm:presLayoutVars>
      </dgm:prSet>
      <dgm:spPr/>
    </dgm:pt>
  </dgm:ptLst>
  <dgm:cxnLst>
    <dgm:cxn modelId="{A0691802-A425-4706-B792-E39957649E09}" type="presOf" srcId="{0B51BA40-58FE-44BF-A4CC-3E97742F60E8}" destId="{7FAF7A5A-770D-4F86-825C-28D166ACF3C8}" srcOrd="0" destOrd="0" presId="urn:microsoft.com/office/officeart/2018/2/layout/IconCircleList"/>
    <dgm:cxn modelId="{2563E902-A2EF-4E99-A812-371EDB241A3B}" type="presOf" srcId="{D2245C43-9440-4AE2-9B28-9229D0FCF155}" destId="{30ABB7A8-8841-46AD-B3F7-867FFB9FE0D8}" srcOrd="0" destOrd="0" presId="urn:microsoft.com/office/officeart/2018/2/layout/IconCircleList"/>
    <dgm:cxn modelId="{8CC85D05-E70E-48CD-9DDF-0D9D2834EB58}" type="presOf" srcId="{804CECCE-BDDE-4753-80BD-EEBAFC4E1C82}" destId="{FCE26210-66BC-4FC9-808F-E850B12B879C}" srcOrd="0" destOrd="0" presId="urn:microsoft.com/office/officeart/2018/2/layout/IconCircleList"/>
    <dgm:cxn modelId="{5FDD1D09-2C6A-4C60-8406-5250EE314DBF}" type="presOf" srcId="{65BF8272-3BC1-4E05-A92E-C8A07BF529BC}" destId="{909E92B2-AD37-4E5C-AE89-06DDD7013175}" srcOrd="0" destOrd="0" presId="urn:microsoft.com/office/officeart/2018/2/layout/IconCircleList"/>
    <dgm:cxn modelId="{7DCF351B-99B6-455E-89D2-137C0B254142}" type="presOf" srcId="{D8820B0F-62DE-478C-BF67-BF85E4FA5AB2}" destId="{CACAD2E2-7232-426F-AE82-FAAC84699598}" srcOrd="0" destOrd="0" presId="urn:microsoft.com/office/officeart/2018/2/layout/IconCircleList"/>
    <dgm:cxn modelId="{6B4D4128-E78C-4A72-858D-23AB9B419AC5}" srcId="{E39049D7-C38C-4F01-B073-2130A3D9F029}" destId="{D8820B0F-62DE-478C-BF67-BF85E4FA5AB2}" srcOrd="3" destOrd="0" parTransId="{293C69D8-98CA-4F89-9547-B4CDC60C4768}" sibTransId="{C6DC4C85-E7F1-4001-AF69-FAF30D0C11C3}"/>
    <dgm:cxn modelId="{FE7B522E-06C8-4902-8890-C1933796286B}" srcId="{E39049D7-C38C-4F01-B073-2130A3D9F029}" destId="{D2245C43-9440-4AE2-9B28-9229D0FCF155}" srcOrd="4" destOrd="0" parTransId="{BEF20A60-6633-476C-BC3E-FDF242AF9BE5}" sibTransId="{8BB4D954-D531-4E37-9C10-7C487E4B6FC2}"/>
    <dgm:cxn modelId="{E7A09968-4AB2-4889-AC15-889D574F4E3C}" type="presOf" srcId="{8BB4D954-D531-4E37-9C10-7C487E4B6FC2}" destId="{14EAE57F-0FBD-4FEF-B71C-943F0A337C4E}" srcOrd="0" destOrd="0" presId="urn:microsoft.com/office/officeart/2018/2/layout/IconCircleList"/>
    <dgm:cxn modelId="{0DE1B068-FD8A-47BA-A555-61E9D051765C}" type="presOf" srcId="{C6DC4C85-E7F1-4001-AF69-FAF30D0C11C3}" destId="{A4D3EA3F-3579-4A8F-9C50-44C88EE55E27}" srcOrd="0" destOrd="0" presId="urn:microsoft.com/office/officeart/2018/2/layout/IconCircleList"/>
    <dgm:cxn modelId="{AD61BA87-5A84-45AD-B2DF-B4F901566752}" type="presOf" srcId="{E39049D7-C38C-4F01-B073-2130A3D9F029}" destId="{383FDECC-24FA-4FDE-BCA2-2748B66E8BF8}" srcOrd="0" destOrd="0" presId="urn:microsoft.com/office/officeart/2018/2/layout/IconCircleList"/>
    <dgm:cxn modelId="{7ADD438A-8D38-416B-8867-0F7EE1AFB0EF}" srcId="{E39049D7-C38C-4F01-B073-2130A3D9F029}" destId="{65BF8272-3BC1-4E05-A92E-C8A07BF529BC}" srcOrd="0" destOrd="0" parTransId="{A261A3A4-EEDE-4963-860C-6341725805F2}" sibTransId="{6FFEF7C6-6D5C-4482-A680-6118B75EAE0D}"/>
    <dgm:cxn modelId="{AF841C8B-2B1D-4F9E-B8F5-807303B7F43E}" type="presOf" srcId="{6FFEF7C6-6D5C-4482-A680-6118B75EAE0D}" destId="{91CACDA5-F683-4C37-987C-058A0E164A08}" srcOrd="0" destOrd="0" presId="urn:microsoft.com/office/officeart/2018/2/layout/IconCircleList"/>
    <dgm:cxn modelId="{D97BDF8C-4DE5-4FFD-8FD1-334265135F39}" type="presOf" srcId="{DA0631CE-E198-44A5-A970-F6E5FAB254C2}" destId="{508F40C4-6E5D-4568-A188-177DDEC07404}" srcOrd="0" destOrd="0" presId="urn:microsoft.com/office/officeart/2018/2/layout/IconCircleList"/>
    <dgm:cxn modelId="{A6AC9092-E0C3-4237-9475-6DDC41995A5C}" srcId="{E39049D7-C38C-4F01-B073-2130A3D9F029}" destId="{804CECCE-BDDE-4753-80BD-EEBAFC4E1C82}" srcOrd="5" destOrd="0" parTransId="{22A30E2E-1F7B-4450-87DB-B392A42DFF01}" sibTransId="{A1D562EE-6CAF-49DB-A9EC-DA169D058951}"/>
    <dgm:cxn modelId="{1C5EF1A6-1DF0-426F-ABC7-6B575EF17082}" srcId="{E39049D7-C38C-4F01-B073-2130A3D9F029}" destId="{C59ABAA6-045A-4A38-B167-695AE442EA16}" srcOrd="1" destOrd="0" parTransId="{6C56C954-3E6B-474B-BCB2-71C867FE2EC5}" sibTransId="{0B51BA40-58FE-44BF-A4CC-3E97742F60E8}"/>
    <dgm:cxn modelId="{B59759AC-E4DC-47E0-A3F8-A5692BB4B776}" type="presOf" srcId="{C59ABAA6-045A-4A38-B167-695AE442EA16}" destId="{7ABD8FEB-3A65-47DD-B987-88AF373DB065}" srcOrd="0" destOrd="0" presId="urn:microsoft.com/office/officeart/2018/2/layout/IconCircleList"/>
    <dgm:cxn modelId="{3202E8DA-3F0C-45CD-BC94-557A1B6D843E}" srcId="{E39049D7-C38C-4F01-B073-2130A3D9F029}" destId="{DA0631CE-E198-44A5-A970-F6E5FAB254C2}" srcOrd="2" destOrd="0" parTransId="{7FAD8B99-53D7-4509-9E4B-2426D1E8A498}" sibTransId="{1DA7F545-302A-456D-99A2-535566EF82BF}"/>
    <dgm:cxn modelId="{32BF17E3-606F-4045-8299-7E1DA9F39B24}" type="presOf" srcId="{1DA7F545-302A-456D-99A2-535566EF82BF}" destId="{3ABA95C1-BF60-44B6-91BB-D6F727EED70E}" srcOrd="0" destOrd="0" presId="urn:microsoft.com/office/officeart/2018/2/layout/IconCircleList"/>
    <dgm:cxn modelId="{7DDD5A52-4648-4257-9500-C12F93ED915F}" type="presParOf" srcId="{383FDECC-24FA-4FDE-BCA2-2748B66E8BF8}" destId="{AC9CE861-D645-4A8A-B226-E7565A67B84F}" srcOrd="0" destOrd="0" presId="urn:microsoft.com/office/officeart/2018/2/layout/IconCircleList"/>
    <dgm:cxn modelId="{C64AD01F-3890-4CBC-B6FF-EFAA600B927E}" type="presParOf" srcId="{AC9CE861-D645-4A8A-B226-E7565A67B84F}" destId="{A15CA457-9489-4D08-A5DA-7E35CE46D5B1}" srcOrd="0" destOrd="0" presId="urn:microsoft.com/office/officeart/2018/2/layout/IconCircleList"/>
    <dgm:cxn modelId="{5E75279B-0278-4FE8-B07B-720A6EFA1DC8}" type="presParOf" srcId="{A15CA457-9489-4D08-A5DA-7E35CE46D5B1}" destId="{C85E3A48-CF5F-46B8-8592-C744F71EC71C}" srcOrd="0" destOrd="0" presId="urn:microsoft.com/office/officeart/2018/2/layout/IconCircleList"/>
    <dgm:cxn modelId="{EC932A10-6875-4AFF-A4BE-B6EAFA6820DC}" type="presParOf" srcId="{A15CA457-9489-4D08-A5DA-7E35CE46D5B1}" destId="{6B8C3E91-102F-4143-BE6D-E2212DBBB62A}" srcOrd="1" destOrd="0" presId="urn:microsoft.com/office/officeart/2018/2/layout/IconCircleList"/>
    <dgm:cxn modelId="{B08D135A-8414-4559-B6EC-8A0B1C6D140D}" type="presParOf" srcId="{A15CA457-9489-4D08-A5DA-7E35CE46D5B1}" destId="{E8B022F1-5609-4ADC-BE6C-ADE3D2467EEA}" srcOrd="2" destOrd="0" presId="urn:microsoft.com/office/officeart/2018/2/layout/IconCircleList"/>
    <dgm:cxn modelId="{E646A43A-252D-4A56-9D23-D565EB7E7510}" type="presParOf" srcId="{A15CA457-9489-4D08-A5DA-7E35CE46D5B1}" destId="{909E92B2-AD37-4E5C-AE89-06DDD7013175}" srcOrd="3" destOrd="0" presId="urn:microsoft.com/office/officeart/2018/2/layout/IconCircleList"/>
    <dgm:cxn modelId="{8D54EE86-6146-46CE-8110-A76A730F54FE}" type="presParOf" srcId="{AC9CE861-D645-4A8A-B226-E7565A67B84F}" destId="{91CACDA5-F683-4C37-987C-058A0E164A08}" srcOrd="1" destOrd="0" presId="urn:microsoft.com/office/officeart/2018/2/layout/IconCircleList"/>
    <dgm:cxn modelId="{38AAFCD9-2D73-4038-835E-D69ED4A865B3}" type="presParOf" srcId="{AC9CE861-D645-4A8A-B226-E7565A67B84F}" destId="{0CC147FD-05D0-41C9-BE03-55018A777F8C}" srcOrd="2" destOrd="0" presId="urn:microsoft.com/office/officeart/2018/2/layout/IconCircleList"/>
    <dgm:cxn modelId="{9EFA7CA8-6425-4457-840B-2A9F9539B991}" type="presParOf" srcId="{0CC147FD-05D0-41C9-BE03-55018A777F8C}" destId="{B9A5A1BE-C220-483D-A13F-260BCF46D8B8}" srcOrd="0" destOrd="0" presId="urn:microsoft.com/office/officeart/2018/2/layout/IconCircleList"/>
    <dgm:cxn modelId="{A3CFDFBA-4BE2-4333-BA9A-B64616398117}" type="presParOf" srcId="{0CC147FD-05D0-41C9-BE03-55018A777F8C}" destId="{066853E0-7308-4F85-9FB0-D532B3AAA521}" srcOrd="1" destOrd="0" presId="urn:microsoft.com/office/officeart/2018/2/layout/IconCircleList"/>
    <dgm:cxn modelId="{E6104AA5-9478-4222-B223-1C7041E7ADAE}" type="presParOf" srcId="{0CC147FD-05D0-41C9-BE03-55018A777F8C}" destId="{427395B9-9777-4139-8840-A60DA790ECDE}" srcOrd="2" destOrd="0" presId="urn:microsoft.com/office/officeart/2018/2/layout/IconCircleList"/>
    <dgm:cxn modelId="{BC7844C8-0C0D-4D76-BA95-9BAD1EBB14C3}" type="presParOf" srcId="{0CC147FD-05D0-41C9-BE03-55018A777F8C}" destId="{7ABD8FEB-3A65-47DD-B987-88AF373DB065}" srcOrd="3" destOrd="0" presId="urn:microsoft.com/office/officeart/2018/2/layout/IconCircleList"/>
    <dgm:cxn modelId="{6EC79F21-4487-4F21-93E4-3639EDADBAEF}" type="presParOf" srcId="{AC9CE861-D645-4A8A-B226-E7565A67B84F}" destId="{7FAF7A5A-770D-4F86-825C-28D166ACF3C8}" srcOrd="3" destOrd="0" presId="urn:microsoft.com/office/officeart/2018/2/layout/IconCircleList"/>
    <dgm:cxn modelId="{5B9835F2-9450-444C-AFAF-C59566C319BF}" type="presParOf" srcId="{AC9CE861-D645-4A8A-B226-E7565A67B84F}" destId="{8A3FD855-E368-42A1-9B89-F36548602E06}" srcOrd="4" destOrd="0" presId="urn:microsoft.com/office/officeart/2018/2/layout/IconCircleList"/>
    <dgm:cxn modelId="{9ACADF44-7657-426B-ACB8-D91E758D48B4}" type="presParOf" srcId="{8A3FD855-E368-42A1-9B89-F36548602E06}" destId="{02C7281A-DA62-4CAC-9E23-811ED7F9AD43}" srcOrd="0" destOrd="0" presId="urn:microsoft.com/office/officeart/2018/2/layout/IconCircleList"/>
    <dgm:cxn modelId="{DFB27AAF-918E-422E-A5C8-4B8D6917D69B}" type="presParOf" srcId="{8A3FD855-E368-42A1-9B89-F36548602E06}" destId="{8FD33650-3E9B-4E18-8675-E1FE4A2749F9}" srcOrd="1" destOrd="0" presId="urn:microsoft.com/office/officeart/2018/2/layout/IconCircleList"/>
    <dgm:cxn modelId="{824F1BB7-CDCA-419B-85E2-6DB03D2C51C1}" type="presParOf" srcId="{8A3FD855-E368-42A1-9B89-F36548602E06}" destId="{B230899D-32A3-46CA-ACB9-2C8F0B2EEAD8}" srcOrd="2" destOrd="0" presId="urn:microsoft.com/office/officeart/2018/2/layout/IconCircleList"/>
    <dgm:cxn modelId="{9CC6CE20-BBF8-4253-A0DE-87C8559F44BD}" type="presParOf" srcId="{8A3FD855-E368-42A1-9B89-F36548602E06}" destId="{508F40C4-6E5D-4568-A188-177DDEC07404}" srcOrd="3" destOrd="0" presId="urn:microsoft.com/office/officeart/2018/2/layout/IconCircleList"/>
    <dgm:cxn modelId="{C1440C9A-0806-4C56-B0E0-58E6590E9F21}" type="presParOf" srcId="{AC9CE861-D645-4A8A-B226-E7565A67B84F}" destId="{3ABA95C1-BF60-44B6-91BB-D6F727EED70E}" srcOrd="5" destOrd="0" presId="urn:microsoft.com/office/officeart/2018/2/layout/IconCircleList"/>
    <dgm:cxn modelId="{E8420440-639A-4D13-A5E7-BFFCEDAD4207}" type="presParOf" srcId="{AC9CE861-D645-4A8A-B226-E7565A67B84F}" destId="{F0603F94-77A8-4A03-90CF-C7B6251799EF}" srcOrd="6" destOrd="0" presId="urn:microsoft.com/office/officeart/2018/2/layout/IconCircleList"/>
    <dgm:cxn modelId="{E7CBE0F8-46F7-4A3C-ABB7-51B7C561EA87}" type="presParOf" srcId="{F0603F94-77A8-4A03-90CF-C7B6251799EF}" destId="{92233343-4864-4315-832A-30F533390D02}" srcOrd="0" destOrd="0" presId="urn:microsoft.com/office/officeart/2018/2/layout/IconCircleList"/>
    <dgm:cxn modelId="{54CB16A3-F1FE-4D82-8301-622209EE8DD1}" type="presParOf" srcId="{F0603F94-77A8-4A03-90CF-C7B6251799EF}" destId="{C5DEE5E6-A424-46E3-A34C-68F99D36C56D}" srcOrd="1" destOrd="0" presId="urn:microsoft.com/office/officeart/2018/2/layout/IconCircleList"/>
    <dgm:cxn modelId="{F1A11B1F-3F33-4DCB-B882-796914DB0855}" type="presParOf" srcId="{F0603F94-77A8-4A03-90CF-C7B6251799EF}" destId="{E8C8281C-681F-4511-8BEC-77E97E11F559}" srcOrd="2" destOrd="0" presId="urn:microsoft.com/office/officeart/2018/2/layout/IconCircleList"/>
    <dgm:cxn modelId="{CE4A4C60-E626-491F-9F78-87832C4C9A74}" type="presParOf" srcId="{F0603F94-77A8-4A03-90CF-C7B6251799EF}" destId="{CACAD2E2-7232-426F-AE82-FAAC84699598}" srcOrd="3" destOrd="0" presId="urn:microsoft.com/office/officeart/2018/2/layout/IconCircleList"/>
    <dgm:cxn modelId="{FEBDAAD1-007C-40E4-AE21-F91BF08B03A9}" type="presParOf" srcId="{AC9CE861-D645-4A8A-B226-E7565A67B84F}" destId="{A4D3EA3F-3579-4A8F-9C50-44C88EE55E27}" srcOrd="7" destOrd="0" presId="urn:microsoft.com/office/officeart/2018/2/layout/IconCircleList"/>
    <dgm:cxn modelId="{B98B0FAF-99C6-4BE6-9688-01615B71A75A}" type="presParOf" srcId="{AC9CE861-D645-4A8A-B226-E7565A67B84F}" destId="{77B5B37F-A55C-4347-82AF-4CBE607901E1}" srcOrd="8" destOrd="0" presId="urn:microsoft.com/office/officeart/2018/2/layout/IconCircleList"/>
    <dgm:cxn modelId="{777A7476-F85C-4532-90F9-9E4CA573824C}" type="presParOf" srcId="{77B5B37F-A55C-4347-82AF-4CBE607901E1}" destId="{EC7BBF84-E0B1-41C4-9298-3462728A1BF1}" srcOrd="0" destOrd="0" presId="urn:microsoft.com/office/officeart/2018/2/layout/IconCircleList"/>
    <dgm:cxn modelId="{F7B80E78-1D70-4451-8DC2-B4961D719F67}" type="presParOf" srcId="{77B5B37F-A55C-4347-82AF-4CBE607901E1}" destId="{9E18A679-1C5D-4943-A8FE-6A12BF555559}" srcOrd="1" destOrd="0" presId="urn:microsoft.com/office/officeart/2018/2/layout/IconCircleList"/>
    <dgm:cxn modelId="{B0D2DA86-3CC4-475F-A1CD-5E700608DC34}" type="presParOf" srcId="{77B5B37F-A55C-4347-82AF-4CBE607901E1}" destId="{5C29731E-7137-45BD-BD6C-7A1379DC601C}" srcOrd="2" destOrd="0" presId="urn:microsoft.com/office/officeart/2018/2/layout/IconCircleList"/>
    <dgm:cxn modelId="{787B5010-B326-45D2-9D5E-FC2794166B0F}" type="presParOf" srcId="{77B5B37F-A55C-4347-82AF-4CBE607901E1}" destId="{30ABB7A8-8841-46AD-B3F7-867FFB9FE0D8}" srcOrd="3" destOrd="0" presId="urn:microsoft.com/office/officeart/2018/2/layout/IconCircleList"/>
    <dgm:cxn modelId="{99C0F531-28D1-4A72-BD8A-89BE947B8CB1}" type="presParOf" srcId="{AC9CE861-D645-4A8A-B226-E7565A67B84F}" destId="{14EAE57F-0FBD-4FEF-B71C-943F0A337C4E}" srcOrd="9" destOrd="0" presId="urn:microsoft.com/office/officeart/2018/2/layout/IconCircleList"/>
    <dgm:cxn modelId="{B7D794A1-496F-4E29-83C5-9836A08D11EF}" type="presParOf" srcId="{AC9CE861-D645-4A8A-B226-E7565A67B84F}" destId="{515CD2CB-0E05-4BAC-9C1E-D1A284861E7B}" srcOrd="10" destOrd="0" presId="urn:microsoft.com/office/officeart/2018/2/layout/IconCircleList"/>
    <dgm:cxn modelId="{6DD7C807-7988-4D6A-A286-3B769C0FA250}" type="presParOf" srcId="{515CD2CB-0E05-4BAC-9C1E-D1A284861E7B}" destId="{EF30EF8A-84A6-479A-A622-C3102B54E55D}" srcOrd="0" destOrd="0" presId="urn:microsoft.com/office/officeart/2018/2/layout/IconCircleList"/>
    <dgm:cxn modelId="{946487DD-4EBB-4F28-A8BF-7EF2FEFBC04B}" type="presParOf" srcId="{515CD2CB-0E05-4BAC-9C1E-D1A284861E7B}" destId="{D4A3DDF3-2A7B-4A9F-A9C0-0485AC6AC1C3}" srcOrd="1" destOrd="0" presId="urn:microsoft.com/office/officeart/2018/2/layout/IconCircleList"/>
    <dgm:cxn modelId="{6D1A95B4-4F1B-4BD2-A988-1B057DAA5F61}" type="presParOf" srcId="{515CD2CB-0E05-4BAC-9C1E-D1A284861E7B}" destId="{0B2D1887-AC14-4462-A61D-617C7DB193DD}" srcOrd="2" destOrd="0" presId="urn:microsoft.com/office/officeart/2018/2/layout/IconCircleList"/>
    <dgm:cxn modelId="{182BC0A6-F146-43E7-B096-F17B690708A1}" type="presParOf" srcId="{515CD2CB-0E05-4BAC-9C1E-D1A284861E7B}" destId="{FCE26210-66BC-4FC9-808F-E850B12B879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EA8BA6-C3DB-4293-8D0E-D090974F42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FA68A86-9604-4F16-BDDC-77EC55DF6A08}">
      <dgm:prSet/>
      <dgm:spPr/>
      <dgm:t>
        <a:bodyPr/>
        <a:lstStyle/>
        <a:p>
          <a:pPr>
            <a:lnSpc>
              <a:spcPct val="100000"/>
            </a:lnSpc>
          </a:pPr>
          <a:endParaRPr lang="en-US" dirty="0"/>
        </a:p>
      </dgm:t>
    </dgm:pt>
    <dgm:pt modelId="{E457F0DB-4509-418B-8879-F9201BAE92F1}" type="parTrans" cxnId="{CF60F82B-707D-4813-A693-8702D1540934}">
      <dgm:prSet/>
      <dgm:spPr/>
      <dgm:t>
        <a:bodyPr/>
        <a:lstStyle/>
        <a:p>
          <a:endParaRPr lang="en-US"/>
        </a:p>
      </dgm:t>
    </dgm:pt>
    <dgm:pt modelId="{C296DC44-701F-4D27-9D09-2E9D7F238C56}" type="sibTrans" cxnId="{CF60F82B-707D-4813-A693-8702D1540934}">
      <dgm:prSet/>
      <dgm:spPr/>
      <dgm:t>
        <a:bodyPr/>
        <a:lstStyle/>
        <a:p>
          <a:endParaRPr lang="en-US"/>
        </a:p>
      </dgm:t>
    </dgm:pt>
    <dgm:pt modelId="{7FEAA1F5-A40D-477E-AB7E-B2E5277C0326}">
      <dgm:prSet custT="1"/>
      <dgm:spPr/>
      <dgm:t>
        <a:bodyPr/>
        <a:lstStyle/>
        <a:p>
          <a:pPr algn="just">
            <a:lnSpc>
              <a:spcPct val="100000"/>
            </a:lnSpc>
          </a:pPr>
          <a:r>
            <a:rPr lang="en-US" sz="2400" b="1" dirty="0"/>
            <a:t>1. To Boost Morale of Employees:</a:t>
          </a:r>
          <a:r>
            <a:rPr lang="en-US" sz="2400" dirty="0"/>
            <a:t> Business Communication is made to boost the morale of the employees. It increases the productivity of the employees in his company.</a:t>
          </a:r>
        </a:p>
      </dgm:t>
    </dgm:pt>
    <dgm:pt modelId="{636B4470-A720-413F-B8EF-4B3B00424457}" type="parTrans" cxnId="{6D0E6C84-6795-4AAE-9376-A6C5B5CC3DCB}">
      <dgm:prSet/>
      <dgm:spPr/>
      <dgm:t>
        <a:bodyPr/>
        <a:lstStyle/>
        <a:p>
          <a:endParaRPr lang="en-US"/>
        </a:p>
      </dgm:t>
    </dgm:pt>
    <dgm:pt modelId="{59AD425B-FC06-4B46-9304-83C31B0D9AF5}" type="sibTrans" cxnId="{6D0E6C84-6795-4AAE-9376-A6C5B5CC3DCB}">
      <dgm:prSet/>
      <dgm:spPr/>
      <dgm:t>
        <a:bodyPr/>
        <a:lstStyle/>
        <a:p>
          <a:endParaRPr lang="en-US"/>
        </a:p>
      </dgm:t>
    </dgm:pt>
    <dgm:pt modelId="{0B7E0290-69AB-42DB-8739-878652FDA110}">
      <dgm:prSet custT="1"/>
      <dgm:spPr/>
      <dgm:t>
        <a:bodyPr/>
        <a:lstStyle/>
        <a:p>
          <a:pPr>
            <a:lnSpc>
              <a:spcPct val="100000"/>
            </a:lnSpc>
          </a:pPr>
          <a:r>
            <a:rPr lang="en-US" sz="2400" b="1" dirty="0"/>
            <a:t>2. To Achieve Goal:</a:t>
          </a:r>
          <a:r>
            <a:rPr lang="en-US" sz="2400" dirty="0"/>
            <a:t> The goal of the organization can be obtained through effective organizational communication. Everybody   tries   to   acquire   such   goal   and   therefore   it   requires effective organizational communication.</a:t>
          </a:r>
        </a:p>
      </dgm:t>
    </dgm:pt>
    <dgm:pt modelId="{7AD82783-1F70-4A49-85F4-6C2260B4F8AD}" type="parTrans" cxnId="{BBD7FB52-818B-44B1-9FBC-201A9BA7692D}">
      <dgm:prSet/>
      <dgm:spPr/>
      <dgm:t>
        <a:bodyPr/>
        <a:lstStyle/>
        <a:p>
          <a:endParaRPr lang="en-US"/>
        </a:p>
      </dgm:t>
    </dgm:pt>
    <dgm:pt modelId="{E6F7BBBF-518C-45D5-8A4E-6768E07F195C}" type="sibTrans" cxnId="{BBD7FB52-818B-44B1-9FBC-201A9BA7692D}">
      <dgm:prSet/>
      <dgm:spPr/>
      <dgm:t>
        <a:bodyPr/>
        <a:lstStyle/>
        <a:p>
          <a:endParaRPr lang="en-US"/>
        </a:p>
      </dgm:t>
    </dgm:pt>
    <dgm:pt modelId="{38787BB3-FCAF-4949-A3E9-E6C2C1881C40}" type="pres">
      <dgm:prSet presAssocID="{4AEA8BA6-C3DB-4293-8D0E-D090974F42CA}" presName="root" presStyleCnt="0">
        <dgm:presLayoutVars>
          <dgm:dir/>
          <dgm:resizeHandles val="exact"/>
        </dgm:presLayoutVars>
      </dgm:prSet>
      <dgm:spPr/>
    </dgm:pt>
    <dgm:pt modelId="{01A930CA-2EDB-4652-9219-F3D42647AA09}" type="pres">
      <dgm:prSet presAssocID="{9FA68A86-9604-4F16-BDDC-77EC55DF6A08}" presName="compNode" presStyleCnt="0"/>
      <dgm:spPr/>
    </dgm:pt>
    <dgm:pt modelId="{04BDF0E1-69B6-4C30-916B-61801BB6BB4D}" type="pres">
      <dgm:prSet presAssocID="{9FA68A86-9604-4F16-BDDC-77EC55DF6A08}" presName="bgRect" presStyleLbl="bgShp" presStyleIdx="0" presStyleCnt="3" custFlipVert="0" custScaleY="39006"/>
      <dgm:spPr/>
    </dgm:pt>
    <dgm:pt modelId="{B4E8B724-87FF-4E2D-9354-DCA68BAAD133}" type="pres">
      <dgm:prSet presAssocID="{9FA68A86-9604-4F16-BDDC-77EC55DF6A08}" presName="iconRect" presStyleLbl="node1" presStyleIdx="0" presStyleCnt="3"/>
      <dgm:spPr>
        <a:ln>
          <a:noFill/>
        </a:ln>
      </dgm:spPr>
    </dgm:pt>
    <dgm:pt modelId="{4D575C0A-BC9A-4BC5-8D7F-C7A384DF2456}" type="pres">
      <dgm:prSet presAssocID="{9FA68A86-9604-4F16-BDDC-77EC55DF6A08}" presName="spaceRect" presStyleCnt="0"/>
      <dgm:spPr/>
    </dgm:pt>
    <dgm:pt modelId="{A9808CCA-98D7-4246-9F50-CC9EA80FC3F4}" type="pres">
      <dgm:prSet presAssocID="{9FA68A86-9604-4F16-BDDC-77EC55DF6A08}" presName="parTx" presStyleLbl="revTx" presStyleIdx="0" presStyleCnt="3">
        <dgm:presLayoutVars>
          <dgm:chMax val="0"/>
          <dgm:chPref val="0"/>
        </dgm:presLayoutVars>
      </dgm:prSet>
      <dgm:spPr/>
    </dgm:pt>
    <dgm:pt modelId="{83649F40-5A67-4FEE-A4CF-BAA60B3720F5}" type="pres">
      <dgm:prSet presAssocID="{C296DC44-701F-4D27-9D09-2E9D7F238C56}" presName="sibTrans" presStyleCnt="0"/>
      <dgm:spPr/>
    </dgm:pt>
    <dgm:pt modelId="{8EFAF28B-DB13-4502-84A1-6246014702C9}" type="pres">
      <dgm:prSet presAssocID="{7FEAA1F5-A40D-477E-AB7E-B2E5277C0326}" presName="compNode" presStyleCnt="0"/>
      <dgm:spPr/>
    </dgm:pt>
    <dgm:pt modelId="{41EF748B-C1DA-4FE9-B115-1EDE49295A5D}" type="pres">
      <dgm:prSet presAssocID="{7FEAA1F5-A40D-477E-AB7E-B2E5277C0326}" presName="bgRect" presStyleLbl="bgShp" presStyleIdx="1" presStyleCnt="3" custScaleY="359157"/>
      <dgm:spPr/>
    </dgm:pt>
    <dgm:pt modelId="{3445A86D-EDBA-4164-AD2D-3B122AA9B383}" type="pres">
      <dgm:prSet presAssocID="{7FEAA1F5-A40D-477E-AB7E-B2E5277C0326}"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cial Network"/>
        </a:ext>
      </dgm:extLst>
    </dgm:pt>
    <dgm:pt modelId="{C5309283-0FB3-431D-B9D1-681FE69AFD87}" type="pres">
      <dgm:prSet presAssocID="{7FEAA1F5-A40D-477E-AB7E-B2E5277C0326}" presName="spaceRect" presStyleCnt="0"/>
      <dgm:spPr/>
    </dgm:pt>
    <dgm:pt modelId="{E94D4A5F-3C77-4C6C-9469-4BAE191DC54E}" type="pres">
      <dgm:prSet presAssocID="{7FEAA1F5-A40D-477E-AB7E-B2E5277C0326}" presName="parTx" presStyleLbl="revTx" presStyleIdx="1" presStyleCnt="3" custScaleX="102690">
        <dgm:presLayoutVars>
          <dgm:chMax val="0"/>
          <dgm:chPref val="0"/>
        </dgm:presLayoutVars>
      </dgm:prSet>
      <dgm:spPr/>
    </dgm:pt>
    <dgm:pt modelId="{C3480A94-47A4-4C41-9FC2-A1C640BEB02E}" type="pres">
      <dgm:prSet presAssocID="{59AD425B-FC06-4B46-9304-83C31B0D9AF5}" presName="sibTrans" presStyleCnt="0"/>
      <dgm:spPr/>
    </dgm:pt>
    <dgm:pt modelId="{ACE9852F-B84F-495A-9FCD-4A3E45783DB8}" type="pres">
      <dgm:prSet presAssocID="{0B7E0290-69AB-42DB-8739-878652FDA110}" presName="compNode" presStyleCnt="0"/>
      <dgm:spPr/>
    </dgm:pt>
    <dgm:pt modelId="{6351654A-29A8-4792-BCD5-B010C3FBB12B}" type="pres">
      <dgm:prSet presAssocID="{0B7E0290-69AB-42DB-8739-878652FDA110}" presName="bgRect" presStyleLbl="bgShp" presStyleIdx="2" presStyleCnt="3"/>
      <dgm:spPr/>
    </dgm:pt>
    <dgm:pt modelId="{F9A60009-96F8-4E1A-8AD0-AD48C0E9C00D}" type="pres">
      <dgm:prSet presAssocID="{0B7E0290-69AB-42DB-8739-878652FDA110}"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9779096A-C1AB-4118-8085-8B1E46356034}" type="pres">
      <dgm:prSet presAssocID="{0B7E0290-69AB-42DB-8739-878652FDA110}" presName="spaceRect" presStyleCnt="0"/>
      <dgm:spPr/>
    </dgm:pt>
    <dgm:pt modelId="{17025AA5-134B-419F-A0E5-F7144A41434A}" type="pres">
      <dgm:prSet presAssocID="{0B7E0290-69AB-42DB-8739-878652FDA110}" presName="parTx" presStyleLbl="revTx" presStyleIdx="2" presStyleCnt="3" custScaleY="397158">
        <dgm:presLayoutVars>
          <dgm:chMax val="0"/>
          <dgm:chPref val="0"/>
        </dgm:presLayoutVars>
      </dgm:prSet>
      <dgm:spPr/>
    </dgm:pt>
  </dgm:ptLst>
  <dgm:cxnLst>
    <dgm:cxn modelId="{CF60F82B-707D-4813-A693-8702D1540934}" srcId="{4AEA8BA6-C3DB-4293-8D0E-D090974F42CA}" destId="{9FA68A86-9604-4F16-BDDC-77EC55DF6A08}" srcOrd="0" destOrd="0" parTransId="{E457F0DB-4509-418B-8879-F9201BAE92F1}" sibTransId="{C296DC44-701F-4D27-9D09-2E9D7F238C56}"/>
    <dgm:cxn modelId="{4688E639-C404-4D40-A630-70B034DC0144}" type="presOf" srcId="{0B7E0290-69AB-42DB-8739-878652FDA110}" destId="{17025AA5-134B-419F-A0E5-F7144A41434A}" srcOrd="0" destOrd="0" presId="urn:microsoft.com/office/officeart/2018/2/layout/IconVerticalSolidList"/>
    <dgm:cxn modelId="{B893CD3B-5C1E-4178-9800-D4C52010E16A}" type="presOf" srcId="{4AEA8BA6-C3DB-4293-8D0E-D090974F42CA}" destId="{38787BB3-FCAF-4949-A3E9-E6C2C1881C40}" srcOrd="0" destOrd="0" presId="urn:microsoft.com/office/officeart/2018/2/layout/IconVerticalSolidList"/>
    <dgm:cxn modelId="{D3DFA465-9C93-4457-A5C8-1BC1E4E64D7E}" type="presOf" srcId="{7FEAA1F5-A40D-477E-AB7E-B2E5277C0326}" destId="{E94D4A5F-3C77-4C6C-9469-4BAE191DC54E}" srcOrd="0" destOrd="0" presId="urn:microsoft.com/office/officeart/2018/2/layout/IconVerticalSolidList"/>
    <dgm:cxn modelId="{BBD7FB52-818B-44B1-9FBC-201A9BA7692D}" srcId="{4AEA8BA6-C3DB-4293-8D0E-D090974F42CA}" destId="{0B7E0290-69AB-42DB-8739-878652FDA110}" srcOrd="2" destOrd="0" parTransId="{7AD82783-1F70-4A49-85F4-6C2260B4F8AD}" sibTransId="{E6F7BBBF-518C-45D5-8A4E-6768E07F195C}"/>
    <dgm:cxn modelId="{6D0E6C84-6795-4AAE-9376-A6C5B5CC3DCB}" srcId="{4AEA8BA6-C3DB-4293-8D0E-D090974F42CA}" destId="{7FEAA1F5-A40D-477E-AB7E-B2E5277C0326}" srcOrd="1" destOrd="0" parTransId="{636B4470-A720-413F-B8EF-4B3B00424457}" sibTransId="{59AD425B-FC06-4B46-9304-83C31B0D9AF5}"/>
    <dgm:cxn modelId="{FE8430A1-B5C8-4AE6-A7B7-5C69F82CBA3E}" type="presOf" srcId="{9FA68A86-9604-4F16-BDDC-77EC55DF6A08}" destId="{A9808CCA-98D7-4246-9F50-CC9EA80FC3F4}" srcOrd="0" destOrd="0" presId="urn:microsoft.com/office/officeart/2018/2/layout/IconVerticalSolidList"/>
    <dgm:cxn modelId="{36C6004C-4F37-4853-B32F-2C7C654E434A}" type="presParOf" srcId="{38787BB3-FCAF-4949-A3E9-E6C2C1881C40}" destId="{01A930CA-2EDB-4652-9219-F3D42647AA09}" srcOrd="0" destOrd="0" presId="urn:microsoft.com/office/officeart/2018/2/layout/IconVerticalSolidList"/>
    <dgm:cxn modelId="{2320BB41-DCAC-4BCA-B446-79B6AE159998}" type="presParOf" srcId="{01A930CA-2EDB-4652-9219-F3D42647AA09}" destId="{04BDF0E1-69B6-4C30-916B-61801BB6BB4D}" srcOrd="0" destOrd="0" presId="urn:microsoft.com/office/officeart/2018/2/layout/IconVerticalSolidList"/>
    <dgm:cxn modelId="{79E6DC4D-0AB5-4D6D-9AEB-E097372D2B93}" type="presParOf" srcId="{01A930CA-2EDB-4652-9219-F3D42647AA09}" destId="{B4E8B724-87FF-4E2D-9354-DCA68BAAD133}" srcOrd="1" destOrd="0" presId="urn:microsoft.com/office/officeart/2018/2/layout/IconVerticalSolidList"/>
    <dgm:cxn modelId="{DF6E8451-688D-45EF-8758-433FCD199E17}" type="presParOf" srcId="{01A930CA-2EDB-4652-9219-F3D42647AA09}" destId="{4D575C0A-BC9A-4BC5-8D7F-C7A384DF2456}" srcOrd="2" destOrd="0" presId="urn:microsoft.com/office/officeart/2018/2/layout/IconVerticalSolidList"/>
    <dgm:cxn modelId="{B50771F1-4B65-4CAF-8D9A-65AE42EBDC7F}" type="presParOf" srcId="{01A930CA-2EDB-4652-9219-F3D42647AA09}" destId="{A9808CCA-98D7-4246-9F50-CC9EA80FC3F4}" srcOrd="3" destOrd="0" presId="urn:microsoft.com/office/officeart/2018/2/layout/IconVerticalSolidList"/>
    <dgm:cxn modelId="{BB18CCC6-30FE-48B2-8F14-56D6E01D3D82}" type="presParOf" srcId="{38787BB3-FCAF-4949-A3E9-E6C2C1881C40}" destId="{83649F40-5A67-4FEE-A4CF-BAA60B3720F5}" srcOrd="1" destOrd="0" presId="urn:microsoft.com/office/officeart/2018/2/layout/IconVerticalSolidList"/>
    <dgm:cxn modelId="{C19A737F-355A-468B-A3F8-B5B59A22569D}" type="presParOf" srcId="{38787BB3-FCAF-4949-A3E9-E6C2C1881C40}" destId="{8EFAF28B-DB13-4502-84A1-6246014702C9}" srcOrd="2" destOrd="0" presId="urn:microsoft.com/office/officeart/2018/2/layout/IconVerticalSolidList"/>
    <dgm:cxn modelId="{1C62A928-24C4-4E30-9383-9EB402AA600B}" type="presParOf" srcId="{8EFAF28B-DB13-4502-84A1-6246014702C9}" destId="{41EF748B-C1DA-4FE9-B115-1EDE49295A5D}" srcOrd="0" destOrd="0" presId="urn:microsoft.com/office/officeart/2018/2/layout/IconVerticalSolidList"/>
    <dgm:cxn modelId="{67E42D63-3509-417E-872A-3E665769E338}" type="presParOf" srcId="{8EFAF28B-DB13-4502-84A1-6246014702C9}" destId="{3445A86D-EDBA-4164-AD2D-3B122AA9B383}" srcOrd="1" destOrd="0" presId="urn:microsoft.com/office/officeart/2018/2/layout/IconVerticalSolidList"/>
    <dgm:cxn modelId="{0CBC56DC-728C-4535-AC31-88DA5CBAAF3E}" type="presParOf" srcId="{8EFAF28B-DB13-4502-84A1-6246014702C9}" destId="{C5309283-0FB3-431D-B9D1-681FE69AFD87}" srcOrd="2" destOrd="0" presId="urn:microsoft.com/office/officeart/2018/2/layout/IconVerticalSolidList"/>
    <dgm:cxn modelId="{A55466E7-9ABD-4D46-AFE6-FB44949864E7}" type="presParOf" srcId="{8EFAF28B-DB13-4502-84A1-6246014702C9}" destId="{E94D4A5F-3C77-4C6C-9469-4BAE191DC54E}" srcOrd="3" destOrd="0" presId="urn:microsoft.com/office/officeart/2018/2/layout/IconVerticalSolidList"/>
    <dgm:cxn modelId="{E32D8E0F-9C46-4AC8-BFFB-347E7545D424}" type="presParOf" srcId="{38787BB3-FCAF-4949-A3E9-E6C2C1881C40}" destId="{C3480A94-47A4-4C41-9FC2-A1C640BEB02E}" srcOrd="3" destOrd="0" presId="urn:microsoft.com/office/officeart/2018/2/layout/IconVerticalSolidList"/>
    <dgm:cxn modelId="{8FE2AFB9-21E7-4820-9805-CDC196BC9D74}" type="presParOf" srcId="{38787BB3-FCAF-4949-A3E9-E6C2C1881C40}" destId="{ACE9852F-B84F-495A-9FCD-4A3E45783DB8}" srcOrd="4" destOrd="0" presId="urn:microsoft.com/office/officeart/2018/2/layout/IconVerticalSolidList"/>
    <dgm:cxn modelId="{08A2995D-6457-46DA-A6D5-DBAD652081DB}" type="presParOf" srcId="{ACE9852F-B84F-495A-9FCD-4A3E45783DB8}" destId="{6351654A-29A8-4792-BCD5-B010C3FBB12B}" srcOrd="0" destOrd="0" presId="urn:microsoft.com/office/officeart/2018/2/layout/IconVerticalSolidList"/>
    <dgm:cxn modelId="{B07E08AB-BAD2-4155-B7B1-2908D7EE8CF8}" type="presParOf" srcId="{ACE9852F-B84F-495A-9FCD-4A3E45783DB8}" destId="{F9A60009-96F8-4E1A-8AD0-AD48C0E9C00D}" srcOrd="1" destOrd="0" presId="urn:microsoft.com/office/officeart/2018/2/layout/IconVerticalSolidList"/>
    <dgm:cxn modelId="{70FF5C4F-EC46-4F24-8484-E0C861702D85}" type="presParOf" srcId="{ACE9852F-B84F-495A-9FCD-4A3E45783DB8}" destId="{9779096A-C1AB-4118-8085-8B1E46356034}" srcOrd="2" destOrd="0" presId="urn:microsoft.com/office/officeart/2018/2/layout/IconVerticalSolidList"/>
    <dgm:cxn modelId="{02618D3A-9D7F-44D6-8241-974D01709509}" type="presParOf" srcId="{ACE9852F-B84F-495A-9FCD-4A3E45783DB8}" destId="{17025AA5-134B-419F-A0E5-F7144A41434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31957D-AF36-4A33-A368-8A7A1577DFA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5776D4F-2236-4A3F-90B0-8286C73F5800}">
      <dgm:prSet/>
      <dgm:spPr/>
      <dgm:t>
        <a:bodyPr/>
        <a:lstStyle/>
        <a:p>
          <a:pPr>
            <a:lnSpc>
              <a:spcPct val="100000"/>
            </a:lnSpc>
          </a:pPr>
          <a:r>
            <a:rPr lang="en-US" b="1" dirty="0">
              <a:latin typeface="+mn-lt"/>
              <a:ea typeface="+mn-ea"/>
              <a:cs typeface="+mn-cs"/>
            </a:rPr>
            <a:t>7. To Improve Employer-</a:t>
          </a:r>
          <a:r>
            <a:rPr lang="en-US" dirty="0">
              <a:latin typeface="+mn-lt"/>
              <a:ea typeface="+mn-ea"/>
              <a:cs typeface="+mn-cs"/>
            </a:rPr>
            <a:t>Employee Relationship: To achieve the Organizational objectives, there must be good relationship between employee and employer. And to improve such relationship, there must be effective communication.</a:t>
          </a:r>
          <a:br>
            <a:rPr lang="en-US" dirty="0"/>
          </a:br>
          <a:endParaRPr lang="en-US" dirty="0"/>
        </a:p>
      </dgm:t>
    </dgm:pt>
    <dgm:pt modelId="{E7E97AB4-5808-4002-8264-8D17530EC926}" type="parTrans" cxnId="{AE8576A2-AC5E-40FF-B2EF-F0C3D2EE05C5}">
      <dgm:prSet/>
      <dgm:spPr/>
      <dgm:t>
        <a:bodyPr/>
        <a:lstStyle/>
        <a:p>
          <a:endParaRPr lang="en-US"/>
        </a:p>
      </dgm:t>
    </dgm:pt>
    <dgm:pt modelId="{415D937F-3784-49F4-B765-8548B18FC1CE}" type="sibTrans" cxnId="{AE8576A2-AC5E-40FF-B2EF-F0C3D2EE05C5}">
      <dgm:prSet/>
      <dgm:spPr/>
      <dgm:t>
        <a:bodyPr/>
        <a:lstStyle/>
        <a:p>
          <a:pPr>
            <a:lnSpc>
              <a:spcPct val="100000"/>
            </a:lnSpc>
          </a:pPr>
          <a:endParaRPr lang="en-US"/>
        </a:p>
      </dgm:t>
    </dgm:pt>
    <dgm:pt modelId="{78F12E22-8C75-48F2-A112-F18085A60B13}">
      <dgm:prSet/>
      <dgm:spPr/>
      <dgm:t>
        <a:bodyPr/>
        <a:lstStyle/>
        <a:p>
          <a:pPr>
            <a:lnSpc>
              <a:spcPct val="100000"/>
            </a:lnSpc>
          </a:pPr>
          <a:r>
            <a:rPr lang="en-US" altLang="en-US" b="1" dirty="0"/>
            <a:t>8. To Solve Problem:   </a:t>
          </a:r>
          <a:r>
            <a:rPr lang="en-US" altLang="en-US" dirty="0"/>
            <a:t>Communication  can  remove the gap between employees and employer. Fruitful  communication ensures a network  in  an  Organization   to  solve  problems. Conflict  arises  and  exists in  an Organization. Fruitful  communication  ensures  a  network  to  solve conflict. It also removes the gap between employee and employer.</a:t>
          </a:r>
          <a:br>
            <a:rPr lang="en-US" altLang="en-US" dirty="0"/>
          </a:br>
          <a:endParaRPr lang="en-US" dirty="0"/>
        </a:p>
      </dgm:t>
    </dgm:pt>
    <dgm:pt modelId="{BD9C6CF2-7BEE-40FC-A567-FEACC43A09AE}" type="parTrans" cxnId="{54F3A596-221D-4BC4-AB69-24A38EAAEA51}">
      <dgm:prSet/>
      <dgm:spPr/>
      <dgm:t>
        <a:bodyPr/>
        <a:lstStyle/>
        <a:p>
          <a:endParaRPr lang="en-US"/>
        </a:p>
      </dgm:t>
    </dgm:pt>
    <dgm:pt modelId="{0CE68A03-577A-48A5-9F17-C8E522049A93}" type="sibTrans" cxnId="{54F3A596-221D-4BC4-AB69-24A38EAAEA51}">
      <dgm:prSet/>
      <dgm:spPr/>
      <dgm:t>
        <a:bodyPr/>
        <a:lstStyle/>
        <a:p>
          <a:endParaRPr lang="en-US"/>
        </a:p>
      </dgm:t>
    </dgm:pt>
    <dgm:pt modelId="{C44B5D41-C591-4700-84D9-D0420331DE67}" type="pres">
      <dgm:prSet presAssocID="{0231957D-AF36-4A33-A368-8A7A1577DFA7}" presName="root" presStyleCnt="0">
        <dgm:presLayoutVars>
          <dgm:dir/>
          <dgm:resizeHandles val="exact"/>
        </dgm:presLayoutVars>
      </dgm:prSet>
      <dgm:spPr/>
    </dgm:pt>
    <dgm:pt modelId="{D037F030-1D24-4748-8AE5-2E03FFD9D800}" type="pres">
      <dgm:prSet presAssocID="{35776D4F-2236-4A3F-90B0-8286C73F5800}" presName="compNode" presStyleCnt="0"/>
      <dgm:spPr/>
    </dgm:pt>
    <dgm:pt modelId="{C6B4C430-6A35-4EDA-BEBE-35725B59B57F}" type="pres">
      <dgm:prSet presAssocID="{35776D4F-2236-4A3F-90B0-8286C73F5800}" presName="bgRect" presStyleLbl="bgShp" presStyleIdx="0" presStyleCnt="2"/>
      <dgm:spPr/>
    </dgm:pt>
    <dgm:pt modelId="{EDA321A8-F570-4BAB-97AE-A7ECB090F510}" type="pres">
      <dgm:prSet presAssocID="{35776D4F-2236-4A3F-90B0-8286C73F580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in"/>
        </a:ext>
      </dgm:extLst>
    </dgm:pt>
    <dgm:pt modelId="{11F1B76E-0545-410A-AF68-4838A2D3CBF9}" type="pres">
      <dgm:prSet presAssocID="{35776D4F-2236-4A3F-90B0-8286C73F5800}" presName="spaceRect" presStyleCnt="0"/>
      <dgm:spPr/>
    </dgm:pt>
    <dgm:pt modelId="{F86B7C3F-9426-474F-B494-F855A6D45FE5}" type="pres">
      <dgm:prSet presAssocID="{35776D4F-2236-4A3F-90B0-8286C73F5800}" presName="parTx" presStyleLbl="revTx" presStyleIdx="0" presStyleCnt="2" custScaleY="185600">
        <dgm:presLayoutVars>
          <dgm:chMax val="0"/>
          <dgm:chPref val="0"/>
        </dgm:presLayoutVars>
      </dgm:prSet>
      <dgm:spPr/>
    </dgm:pt>
    <dgm:pt modelId="{E7A42057-0ABC-4934-BEB9-64088D9DF144}" type="pres">
      <dgm:prSet presAssocID="{415D937F-3784-49F4-B765-8548B18FC1CE}" presName="sibTrans" presStyleCnt="0"/>
      <dgm:spPr/>
    </dgm:pt>
    <dgm:pt modelId="{A60C42E2-8094-4E4F-AB38-9702971BF695}" type="pres">
      <dgm:prSet presAssocID="{78F12E22-8C75-48F2-A112-F18085A60B13}" presName="compNode" presStyleCnt="0"/>
      <dgm:spPr/>
    </dgm:pt>
    <dgm:pt modelId="{96B92E46-BC9D-43DD-93F5-42F720C9903A}" type="pres">
      <dgm:prSet presAssocID="{78F12E22-8C75-48F2-A112-F18085A60B13}" presName="bgRect" presStyleLbl="bgShp" presStyleIdx="1" presStyleCnt="2" custLinFactNeighborX="339" custLinFactNeighborY="-862"/>
      <dgm:spPr/>
    </dgm:pt>
    <dgm:pt modelId="{AAD53B56-ED58-4C88-BAD5-CDDD88AE9232}" type="pres">
      <dgm:prSet presAssocID="{78F12E22-8C75-48F2-A112-F18085A60B1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ximize"/>
        </a:ext>
      </dgm:extLst>
    </dgm:pt>
    <dgm:pt modelId="{4178AE04-F2FB-47D4-8626-8CE3008E81D0}" type="pres">
      <dgm:prSet presAssocID="{78F12E22-8C75-48F2-A112-F18085A60B13}" presName="spaceRect" presStyleCnt="0"/>
      <dgm:spPr/>
    </dgm:pt>
    <dgm:pt modelId="{E6C07FA2-B4B1-4E3A-A08C-56168FF86D83}" type="pres">
      <dgm:prSet presAssocID="{78F12E22-8C75-48F2-A112-F18085A60B13}" presName="parTx" presStyleLbl="revTx" presStyleIdx="1" presStyleCnt="2">
        <dgm:presLayoutVars>
          <dgm:chMax val="0"/>
          <dgm:chPref val="0"/>
        </dgm:presLayoutVars>
      </dgm:prSet>
      <dgm:spPr/>
    </dgm:pt>
  </dgm:ptLst>
  <dgm:cxnLst>
    <dgm:cxn modelId="{26D5FA39-D172-44E1-BD69-916811A5AD44}" type="presOf" srcId="{35776D4F-2236-4A3F-90B0-8286C73F5800}" destId="{F86B7C3F-9426-474F-B494-F855A6D45FE5}" srcOrd="0" destOrd="0" presId="urn:microsoft.com/office/officeart/2018/2/layout/IconVerticalSolidList"/>
    <dgm:cxn modelId="{8975FA70-FDBD-4C83-828C-C60C75F8FD54}" type="presOf" srcId="{0231957D-AF36-4A33-A368-8A7A1577DFA7}" destId="{C44B5D41-C591-4700-84D9-D0420331DE67}" srcOrd="0" destOrd="0" presId="urn:microsoft.com/office/officeart/2018/2/layout/IconVerticalSolidList"/>
    <dgm:cxn modelId="{7BDEBD8B-E105-42BD-8311-2BCE064DB655}" type="presOf" srcId="{78F12E22-8C75-48F2-A112-F18085A60B13}" destId="{E6C07FA2-B4B1-4E3A-A08C-56168FF86D83}" srcOrd="0" destOrd="0" presId="urn:microsoft.com/office/officeart/2018/2/layout/IconVerticalSolidList"/>
    <dgm:cxn modelId="{54F3A596-221D-4BC4-AB69-24A38EAAEA51}" srcId="{0231957D-AF36-4A33-A368-8A7A1577DFA7}" destId="{78F12E22-8C75-48F2-A112-F18085A60B13}" srcOrd="1" destOrd="0" parTransId="{BD9C6CF2-7BEE-40FC-A567-FEACC43A09AE}" sibTransId="{0CE68A03-577A-48A5-9F17-C8E522049A93}"/>
    <dgm:cxn modelId="{AE8576A2-AC5E-40FF-B2EF-F0C3D2EE05C5}" srcId="{0231957D-AF36-4A33-A368-8A7A1577DFA7}" destId="{35776D4F-2236-4A3F-90B0-8286C73F5800}" srcOrd="0" destOrd="0" parTransId="{E7E97AB4-5808-4002-8264-8D17530EC926}" sibTransId="{415D937F-3784-49F4-B765-8548B18FC1CE}"/>
    <dgm:cxn modelId="{863E538F-E784-4C79-B106-293C984361C0}" type="presParOf" srcId="{C44B5D41-C591-4700-84D9-D0420331DE67}" destId="{D037F030-1D24-4748-8AE5-2E03FFD9D800}" srcOrd="0" destOrd="0" presId="urn:microsoft.com/office/officeart/2018/2/layout/IconVerticalSolidList"/>
    <dgm:cxn modelId="{6CC99982-FB27-4A16-BB6C-72775BED1E16}" type="presParOf" srcId="{D037F030-1D24-4748-8AE5-2E03FFD9D800}" destId="{C6B4C430-6A35-4EDA-BEBE-35725B59B57F}" srcOrd="0" destOrd="0" presId="urn:microsoft.com/office/officeart/2018/2/layout/IconVerticalSolidList"/>
    <dgm:cxn modelId="{F056121F-804A-4C3F-B81D-38FB201A501C}" type="presParOf" srcId="{D037F030-1D24-4748-8AE5-2E03FFD9D800}" destId="{EDA321A8-F570-4BAB-97AE-A7ECB090F510}" srcOrd="1" destOrd="0" presId="urn:microsoft.com/office/officeart/2018/2/layout/IconVerticalSolidList"/>
    <dgm:cxn modelId="{33EA5E28-158B-4760-B9E8-02086C2C654E}" type="presParOf" srcId="{D037F030-1D24-4748-8AE5-2E03FFD9D800}" destId="{11F1B76E-0545-410A-AF68-4838A2D3CBF9}" srcOrd="2" destOrd="0" presId="urn:microsoft.com/office/officeart/2018/2/layout/IconVerticalSolidList"/>
    <dgm:cxn modelId="{BC380048-C951-4371-A8AC-C053A71C55C5}" type="presParOf" srcId="{D037F030-1D24-4748-8AE5-2E03FFD9D800}" destId="{F86B7C3F-9426-474F-B494-F855A6D45FE5}" srcOrd="3" destOrd="0" presId="urn:microsoft.com/office/officeart/2018/2/layout/IconVerticalSolidList"/>
    <dgm:cxn modelId="{151A60ED-E7CD-4B19-B364-BCF6057F8426}" type="presParOf" srcId="{C44B5D41-C591-4700-84D9-D0420331DE67}" destId="{E7A42057-0ABC-4934-BEB9-64088D9DF144}" srcOrd="1" destOrd="0" presId="urn:microsoft.com/office/officeart/2018/2/layout/IconVerticalSolidList"/>
    <dgm:cxn modelId="{656F2B95-876F-4270-85BF-F740590A3A68}" type="presParOf" srcId="{C44B5D41-C591-4700-84D9-D0420331DE67}" destId="{A60C42E2-8094-4E4F-AB38-9702971BF695}" srcOrd="2" destOrd="0" presId="urn:microsoft.com/office/officeart/2018/2/layout/IconVerticalSolidList"/>
    <dgm:cxn modelId="{95F066D4-27DF-41C8-A409-A74F1CFABA2A}" type="presParOf" srcId="{A60C42E2-8094-4E4F-AB38-9702971BF695}" destId="{96B92E46-BC9D-43DD-93F5-42F720C9903A}" srcOrd="0" destOrd="0" presId="urn:microsoft.com/office/officeart/2018/2/layout/IconVerticalSolidList"/>
    <dgm:cxn modelId="{3B7E4FB0-E1EB-42E1-B613-DCAEEA423B4A}" type="presParOf" srcId="{A60C42E2-8094-4E4F-AB38-9702971BF695}" destId="{AAD53B56-ED58-4C88-BAD5-CDDD88AE9232}" srcOrd="1" destOrd="0" presId="urn:microsoft.com/office/officeart/2018/2/layout/IconVerticalSolidList"/>
    <dgm:cxn modelId="{EC095EEF-7A14-4718-B3EB-3E5BB7DEA9B9}" type="presParOf" srcId="{A60C42E2-8094-4E4F-AB38-9702971BF695}" destId="{4178AE04-F2FB-47D4-8626-8CE3008E81D0}" srcOrd="2" destOrd="0" presId="urn:microsoft.com/office/officeart/2018/2/layout/IconVerticalSolidList"/>
    <dgm:cxn modelId="{3006B2F0-F061-49CD-8640-7573132EA439}" type="presParOf" srcId="{A60C42E2-8094-4E4F-AB38-9702971BF695}" destId="{E6C07FA2-B4B1-4E3A-A08C-56168FF86D8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31957D-AF36-4A33-A368-8A7A1577DFA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5776D4F-2236-4A3F-90B0-8286C73F5800}">
      <dgm:prSet/>
      <dgm:spPr/>
      <dgm:t>
        <a:bodyPr/>
        <a:lstStyle/>
        <a:p>
          <a:pPr>
            <a:lnSpc>
              <a:spcPct val="100000"/>
            </a:lnSpc>
          </a:pPr>
          <a:r>
            <a:rPr lang="en-US" b="1" dirty="0"/>
            <a:t>9. To Manage Human Resources:</a:t>
          </a:r>
          <a:r>
            <a:rPr lang="en-US" dirty="0"/>
            <a:t> To recruit, train-up &amp; motivate human resource properly, there must be effective communication. Skilled manpower are professional and work for achievement and development.</a:t>
          </a:r>
        </a:p>
      </dgm:t>
    </dgm:pt>
    <dgm:pt modelId="{E7E97AB4-5808-4002-8264-8D17530EC926}" type="parTrans" cxnId="{AE8576A2-AC5E-40FF-B2EF-F0C3D2EE05C5}">
      <dgm:prSet/>
      <dgm:spPr/>
      <dgm:t>
        <a:bodyPr/>
        <a:lstStyle/>
        <a:p>
          <a:endParaRPr lang="en-US"/>
        </a:p>
      </dgm:t>
    </dgm:pt>
    <dgm:pt modelId="{415D937F-3784-49F4-B765-8548B18FC1CE}" type="sibTrans" cxnId="{AE8576A2-AC5E-40FF-B2EF-F0C3D2EE05C5}">
      <dgm:prSet/>
      <dgm:spPr/>
      <dgm:t>
        <a:bodyPr/>
        <a:lstStyle/>
        <a:p>
          <a:pPr>
            <a:lnSpc>
              <a:spcPct val="100000"/>
            </a:lnSpc>
          </a:pPr>
          <a:endParaRPr lang="en-US"/>
        </a:p>
      </dgm:t>
    </dgm:pt>
    <dgm:pt modelId="{78F12E22-8C75-48F2-A112-F18085A60B13}">
      <dgm:prSet/>
      <dgm:spPr/>
      <dgm:t>
        <a:bodyPr/>
        <a:lstStyle/>
        <a:p>
          <a:pPr>
            <a:lnSpc>
              <a:spcPct val="100000"/>
            </a:lnSpc>
          </a:pPr>
          <a:r>
            <a:rPr lang="en-US" b="1" dirty="0"/>
            <a:t>10. To Attract Customer: </a:t>
          </a:r>
          <a:r>
            <a:rPr lang="en-US" dirty="0"/>
            <a:t>To knock the door of potential customers with new product and service of an enterprise, there should exist an efficient communication. So better communication will cause more customers and more customers will cause more profit.</a:t>
          </a:r>
          <a:br>
            <a:rPr lang="en-US" dirty="0"/>
          </a:br>
          <a:endParaRPr lang="en-US" dirty="0"/>
        </a:p>
      </dgm:t>
    </dgm:pt>
    <dgm:pt modelId="{BD9C6CF2-7BEE-40FC-A567-FEACC43A09AE}" type="parTrans" cxnId="{54F3A596-221D-4BC4-AB69-24A38EAAEA51}">
      <dgm:prSet/>
      <dgm:spPr/>
      <dgm:t>
        <a:bodyPr/>
        <a:lstStyle/>
        <a:p>
          <a:endParaRPr lang="en-US"/>
        </a:p>
      </dgm:t>
    </dgm:pt>
    <dgm:pt modelId="{0CE68A03-577A-48A5-9F17-C8E522049A93}" type="sibTrans" cxnId="{54F3A596-221D-4BC4-AB69-24A38EAAEA51}">
      <dgm:prSet/>
      <dgm:spPr/>
      <dgm:t>
        <a:bodyPr/>
        <a:lstStyle/>
        <a:p>
          <a:endParaRPr lang="en-US"/>
        </a:p>
      </dgm:t>
    </dgm:pt>
    <dgm:pt modelId="{C44B5D41-C591-4700-84D9-D0420331DE67}" type="pres">
      <dgm:prSet presAssocID="{0231957D-AF36-4A33-A368-8A7A1577DFA7}" presName="root" presStyleCnt="0">
        <dgm:presLayoutVars>
          <dgm:dir/>
          <dgm:resizeHandles val="exact"/>
        </dgm:presLayoutVars>
      </dgm:prSet>
      <dgm:spPr/>
    </dgm:pt>
    <dgm:pt modelId="{D037F030-1D24-4748-8AE5-2E03FFD9D800}" type="pres">
      <dgm:prSet presAssocID="{35776D4F-2236-4A3F-90B0-8286C73F5800}" presName="compNode" presStyleCnt="0"/>
      <dgm:spPr/>
    </dgm:pt>
    <dgm:pt modelId="{C6B4C430-6A35-4EDA-BEBE-35725B59B57F}" type="pres">
      <dgm:prSet presAssocID="{35776D4F-2236-4A3F-90B0-8286C73F5800}" presName="bgRect" presStyleLbl="bgShp" presStyleIdx="0" presStyleCnt="2"/>
      <dgm:spPr/>
    </dgm:pt>
    <dgm:pt modelId="{EDA321A8-F570-4BAB-97AE-A7ECB090F510}" type="pres">
      <dgm:prSet presAssocID="{35776D4F-2236-4A3F-90B0-8286C73F5800}" presName="iconRect" presStyleLbl="node1" presStyleIdx="0" presStyleCnt="2"/>
      <dgm:spPr/>
    </dgm:pt>
    <dgm:pt modelId="{11F1B76E-0545-410A-AF68-4838A2D3CBF9}" type="pres">
      <dgm:prSet presAssocID="{35776D4F-2236-4A3F-90B0-8286C73F5800}" presName="spaceRect" presStyleCnt="0"/>
      <dgm:spPr/>
    </dgm:pt>
    <dgm:pt modelId="{F86B7C3F-9426-474F-B494-F855A6D45FE5}" type="pres">
      <dgm:prSet presAssocID="{35776D4F-2236-4A3F-90B0-8286C73F5800}" presName="parTx" presStyleLbl="revTx" presStyleIdx="0" presStyleCnt="2" custScaleY="185600">
        <dgm:presLayoutVars>
          <dgm:chMax val="0"/>
          <dgm:chPref val="0"/>
        </dgm:presLayoutVars>
      </dgm:prSet>
      <dgm:spPr/>
    </dgm:pt>
    <dgm:pt modelId="{E7A42057-0ABC-4934-BEB9-64088D9DF144}" type="pres">
      <dgm:prSet presAssocID="{415D937F-3784-49F4-B765-8548B18FC1CE}" presName="sibTrans" presStyleCnt="0"/>
      <dgm:spPr/>
    </dgm:pt>
    <dgm:pt modelId="{A60C42E2-8094-4E4F-AB38-9702971BF695}" type="pres">
      <dgm:prSet presAssocID="{78F12E22-8C75-48F2-A112-F18085A60B13}" presName="compNode" presStyleCnt="0"/>
      <dgm:spPr/>
    </dgm:pt>
    <dgm:pt modelId="{96B92E46-BC9D-43DD-93F5-42F720C9903A}" type="pres">
      <dgm:prSet presAssocID="{78F12E22-8C75-48F2-A112-F18085A60B13}" presName="bgRect" presStyleLbl="bgShp" presStyleIdx="1" presStyleCnt="2"/>
      <dgm:spPr/>
    </dgm:pt>
    <dgm:pt modelId="{AAD53B56-ED58-4C88-BAD5-CDDD88AE9232}" type="pres">
      <dgm:prSet presAssocID="{78F12E22-8C75-48F2-A112-F18085A60B13}" presName="iconRect" presStyleLbl="node1"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ximize"/>
        </a:ext>
      </dgm:extLst>
    </dgm:pt>
    <dgm:pt modelId="{4178AE04-F2FB-47D4-8626-8CE3008E81D0}" type="pres">
      <dgm:prSet presAssocID="{78F12E22-8C75-48F2-A112-F18085A60B13}" presName="spaceRect" presStyleCnt="0"/>
      <dgm:spPr/>
    </dgm:pt>
    <dgm:pt modelId="{E6C07FA2-B4B1-4E3A-A08C-56168FF86D83}" type="pres">
      <dgm:prSet presAssocID="{78F12E22-8C75-48F2-A112-F18085A60B13}" presName="parTx" presStyleLbl="revTx" presStyleIdx="1" presStyleCnt="2">
        <dgm:presLayoutVars>
          <dgm:chMax val="0"/>
          <dgm:chPref val="0"/>
        </dgm:presLayoutVars>
      </dgm:prSet>
      <dgm:spPr/>
    </dgm:pt>
  </dgm:ptLst>
  <dgm:cxnLst>
    <dgm:cxn modelId="{26D5FA39-D172-44E1-BD69-916811A5AD44}" type="presOf" srcId="{35776D4F-2236-4A3F-90B0-8286C73F5800}" destId="{F86B7C3F-9426-474F-B494-F855A6D45FE5}" srcOrd="0" destOrd="0" presId="urn:microsoft.com/office/officeart/2018/2/layout/IconVerticalSolidList"/>
    <dgm:cxn modelId="{8975FA70-FDBD-4C83-828C-C60C75F8FD54}" type="presOf" srcId="{0231957D-AF36-4A33-A368-8A7A1577DFA7}" destId="{C44B5D41-C591-4700-84D9-D0420331DE67}" srcOrd="0" destOrd="0" presId="urn:microsoft.com/office/officeart/2018/2/layout/IconVerticalSolidList"/>
    <dgm:cxn modelId="{7BDEBD8B-E105-42BD-8311-2BCE064DB655}" type="presOf" srcId="{78F12E22-8C75-48F2-A112-F18085A60B13}" destId="{E6C07FA2-B4B1-4E3A-A08C-56168FF86D83}" srcOrd="0" destOrd="0" presId="urn:microsoft.com/office/officeart/2018/2/layout/IconVerticalSolidList"/>
    <dgm:cxn modelId="{54F3A596-221D-4BC4-AB69-24A38EAAEA51}" srcId="{0231957D-AF36-4A33-A368-8A7A1577DFA7}" destId="{78F12E22-8C75-48F2-A112-F18085A60B13}" srcOrd="1" destOrd="0" parTransId="{BD9C6CF2-7BEE-40FC-A567-FEACC43A09AE}" sibTransId="{0CE68A03-577A-48A5-9F17-C8E522049A93}"/>
    <dgm:cxn modelId="{AE8576A2-AC5E-40FF-B2EF-F0C3D2EE05C5}" srcId="{0231957D-AF36-4A33-A368-8A7A1577DFA7}" destId="{35776D4F-2236-4A3F-90B0-8286C73F5800}" srcOrd="0" destOrd="0" parTransId="{E7E97AB4-5808-4002-8264-8D17530EC926}" sibTransId="{415D937F-3784-49F4-B765-8548B18FC1CE}"/>
    <dgm:cxn modelId="{863E538F-E784-4C79-B106-293C984361C0}" type="presParOf" srcId="{C44B5D41-C591-4700-84D9-D0420331DE67}" destId="{D037F030-1D24-4748-8AE5-2E03FFD9D800}" srcOrd="0" destOrd="0" presId="urn:microsoft.com/office/officeart/2018/2/layout/IconVerticalSolidList"/>
    <dgm:cxn modelId="{6CC99982-FB27-4A16-BB6C-72775BED1E16}" type="presParOf" srcId="{D037F030-1D24-4748-8AE5-2E03FFD9D800}" destId="{C6B4C430-6A35-4EDA-BEBE-35725B59B57F}" srcOrd="0" destOrd="0" presId="urn:microsoft.com/office/officeart/2018/2/layout/IconVerticalSolidList"/>
    <dgm:cxn modelId="{F056121F-804A-4C3F-B81D-38FB201A501C}" type="presParOf" srcId="{D037F030-1D24-4748-8AE5-2E03FFD9D800}" destId="{EDA321A8-F570-4BAB-97AE-A7ECB090F510}" srcOrd="1" destOrd="0" presId="urn:microsoft.com/office/officeart/2018/2/layout/IconVerticalSolidList"/>
    <dgm:cxn modelId="{33EA5E28-158B-4760-B9E8-02086C2C654E}" type="presParOf" srcId="{D037F030-1D24-4748-8AE5-2E03FFD9D800}" destId="{11F1B76E-0545-410A-AF68-4838A2D3CBF9}" srcOrd="2" destOrd="0" presId="urn:microsoft.com/office/officeart/2018/2/layout/IconVerticalSolidList"/>
    <dgm:cxn modelId="{BC380048-C951-4371-A8AC-C053A71C55C5}" type="presParOf" srcId="{D037F030-1D24-4748-8AE5-2E03FFD9D800}" destId="{F86B7C3F-9426-474F-B494-F855A6D45FE5}" srcOrd="3" destOrd="0" presId="urn:microsoft.com/office/officeart/2018/2/layout/IconVerticalSolidList"/>
    <dgm:cxn modelId="{151A60ED-E7CD-4B19-B364-BCF6057F8426}" type="presParOf" srcId="{C44B5D41-C591-4700-84D9-D0420331DE67}" destId="{E7A42057-0ABC-4934-BEB9-64088D9DF144}" srcOrd="1" destOrd="0" presId="urn:microsoft.com/office/officeart/2018/2/layout/IconVerticalSolidList"/>
    <dgm:cxn modelId="{656F2B95-876F-4270-85BF-F740590A3A68}" type="presParOf" srcId="{C44B5D41-C591-4700-84D9-D0420331DE67}" destId="{A60C42E2-8094-4E4F-AB38-9702971BF695}" srcOrd="2" destOrd="0" presId="urn:microsoft.com/office/officeart/2018/2/layout/IconVerticalSolidList"/>
    <dgm:cxn modelId="{95F066D4-27DF-41C8-A409-A74F1CFABA2A}" type="presParOf" srcId="{A60C42E2-8094-4E4F-AB38-9702971BF695}" destId="{96B92E46-BC9D-43DD-93F5-42F720C9903A}" srcOrd="0" destOrd="0" presId="urn:microsoft.com/office/officeart/2018/2/layout/IconVerticalSolidList"/>
    <dgm:cxn modelId="{3B7E4FB0-E1EB-42E1-B613-DCAEEA423B4A}" type="presParOf" srcId="{A60C42E2-8094-4E4F-AB38-9702971BF695}" destId="{AAD53B56-ED58-4C88-BAD5-CDDD88AE9232}" srcOrd="1" destOrd="0" presId="urn:microsoft.com/office/officeart/2018/2/layout/IconVerticalSolidList"/>
    <dgm:cxn modelId="{EC095EEF-7A14-4718-B3EB-3E5BB7DEA9B9}" type="presParOf" srcId="{A60C42E2-8094-4E4F-AB38-9702971BF695}" destId="{4178AE04-F2FB-47D4-8626-8CE3008E81D0}" srcOrd="2" destOrd="0" presId="urn:microsoft.com/office/officeart/2018/2/layout/IconVerticalSolidList"/>
    <dgm:cxn modelId="{3006B2F0-F061-49CD-8640-7573132EA439}" type="presParOf" srcId="{A60C42E2-8094-4E4F-AB38-9702971BF695}" destId="{E6C07FA2-B4B1-4E3A-A08C-56168FF86D8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AA4515-FF11-4699-B8A5-C635794E7A14}"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5B7636EB-BE1E-4D49-B612-4117EA10C9B0}">
      <dgm:prSet/>
      <dgm:spPr/>
      <dgm:t>
        <a:bodyPr/>
        <a:lstStyle/>
        <a:p>
          <a:r>
            <a:rPr lang="en-US" b="1" dirty="0"/>
            <a:t>11. To Future Plan:</a:t>
          </a:r>
          <a:r>
            <a:rPr lang="en-US" dirty="0"/>
            <a:t> In today's modern competitive world, there is requirement of changing the plan according to environment and communication environment. This involves awareness through proper communication.</a:t>
          </a:r>
        </a:p>
      </dgm:t>
    </dgm:pt>
    <dgm:pt modelId="{CB7F2813-D1A8-4D90-A46B-14D3D705B3A0}" type="parTrans" cxnId="{A6C3F626-B3E2-480F-A344-D9C1578EE5B1}">
      <dgm:prSet/>
      <dgm:spPr/>
      <dgm:t>
        <a:bodyPr/>
        <a:lstStyle/>
        <a:p>
          <a:endParaRPr lang="en-US"/>
        </a:p>
      </dgm:t>
    </dgm:pt>
    <dgm:pt modelId="{0D550B9A-6A8E-476E-90DF-4EAF3CB2B424}" type="sibTrans" cxnId="{A6C3F626-B3E2-480F-A344-D9C1578EE5B1}">
      <dgm:prSet/>
      <dgm:spPr/>
      <dgm:t>
        <a:bodyPr/>
        <a:lstStyle/>
        <a:p>
          <a:endParaRPr lang="en-US"/>
        </a:p>
      </dgm:t>
    </dgm:pt>
    <dgm:pt modelId="{44E55F95-48D7-40C0-887D-C77E18D353CB}">
      <dgm:prSet/>
      <dgm:spPr/>
      <dgm:t>
        <a:bodyPr/>
        <a:lstStyle/>
        <a:p>
          <a:r>
            <a:rPr lang="en-US" b="1"/>
            <a:t>12. To Educate Workers: </a:t>
          </a:r>
          <a:r>
            <a:rPr lang="en-US"/>
            <a:t>Communication helps the Organization to train-up the employees/workers through organized programs. For example, Orientation, workshops, film show, internship etc.</a:t>
          </a:r>
          <a:br>
            <a:rPr lang="en-US"/>
          </a:br>
          <a:br>
            <a:rPr lang="en-US"/>
          </a:br>
          <a:endParaRPr lang="en-US"/>
        </a:p>
      </dgm:t>
    </dgm:pt>
    <dgm:pt modelId="{F1CE7AA8-E454-4E79-8495-C719EC52BF12}" type="parTrans" cxnId="{99B208B5-7557-45CF-AEAA-3EC05C90ED2B}">
      <dgm:prSet/>
      <dgm:spPr/>
      <dgm:t>
        <a:bodyPr/>
        <a:lstStyle/>
        <a:p>
          <a:endParaRPr lang="en-US"/>
        </a:p>
      </dgm:t>
    </dgm:pt>
    <dgm:pt modelId="{4F1E0763-661E-4AA5-868A-319CC9612D79}" type="sibTrans" cxnId="{99B208B5-7557-45CF-AEAA-3EC05C90ED2B}">
      <dgm:prSet/>
      <dgm:spPr/>
      <dgm:t>
        <a:bodyPr/>
        <a:lstStyle/>
        <a:p>
          <a:endParaRPr lang="en-US"/>
        </a:p>
      </dgm:t>
    </dgm:pt>
    <dgm:pt modelId="{07641416-E029-47E6-A7B0-123912FFA053}" type="pres">
      <dgm:prSet presAssocID="{2BAA4515-FF11-4699-B8A5-C635794E7A14}" presName="hierChild1" presStyleCnt="0">
        <dgm:presLayoutVars>
          <dgm:chPref val="1"/>
          <dgm:dir/>
          <dgm:animOne val="branch"/>
          <dgm:animLvl val="lvl"/>
          <dgm:resizeHandles/>
        </dgm:presLayoutVars>
      </dgm:prSet>
      <dgm:spPr/>
    </dgm:pt>
    <dgm:pt modelId="{AB87A810-6DDA-4717-99B4-E48622CED050}" type="pres">
      <dgm:prSet presAssocID="{5B7636EB-BE1E-4D49-B612-4117EA10C9B0}" presName="hierRoot1" presStyleCnt="0"/>
      <dgm:spPr/>
    </dgm:pt>
    <dgm:pt modelId="{7DFC2787-0A9F-41C0-9D2E-7F4F4C9DBD3C}" type="pres">
      <dgm:prSet presAssocID="{5B7636EB-BE1E-4D49-B612-4117EA10C9B0}" presName="composite" presStyleCnt="0"/>
      <dgm:spPr/>
    </dgm:pt>
    <dgm:pt modelId="{40FD789A-61D5-45E1-A5F5-40BDCFB00391}" type="pres">
      <dgm:prSet presAssocID="{5B7636EB-BE1E-4D49-B612-4117EA10C9B0}" presName="background" presStyleLbl="node0" presStyleIdx="0" presStyleCnt="2"/>
      <dgm:spPr/>
    </dgm:pt>
    <dgm:pt modelId="{565CC009-DEF1-4605-880F-6E6C98E3F54C}" type="pres">
      <dgm:prSet presAssocID="{5B7636EB-BE1E-4D49-B612-4117EA10C9B0}" presName="text" presStyleLbl="fgAcc0" presStyleIdx="0" presStyleCnt="2">
        <dgm:presLayoutVars>
          <dgm:chPref val="3"/>
        </dgm:presLayoutVars>
      </dgm:prSet>
      <dgm:spPr/>
    </dgm:pt>
    <dgm:pt modelId="{44826DF7-C16E-467E-B956-49EE5956D0B4}" type="pres">
      <dgm:prSet presAssocID="{5B7636EB-BE1E-4D49-B612-4117EA10C9B0}" presName="hierChild2" presStyleCnt="0"/>
      <dgm:spPr/>
    </dgm:pt>
    <dgm:pt modelId="{AADE07A5-D329-451F-B3FA-7E36E7873378}" type="pres">
      <dgm:prSet presAssocID="{44E55F95-48D7-40C0-887D-C77E18D353CB}" presName="hierRoot1" presStyleCnt="0"/>
      <dgm:spPr/>
    </dgm:pt>
    <dgm:pt modelId="{42229E0D-6260-4E83-A1FA-66848A3B43E4}" type="pres">
      <dgm:prSet presAssocID="{44E55F95-48D7-40C0-887D-C77E18D353CB}" presName="composite" presStyleCnt="0"/>
      <dgm:spPr/>
    </dgm:pt>
    <dgm:pt modelId="{53A252A8-1A6C-45AB-9AB8-323503013428}" type="pres">
      <dgm:prSet presAssocID="{44E55F95-48D7-40C0-887D-C77E18D353CB}" presName="background" presStyleLbl="node0" presStyleIdx="1" presStyleCnt="2"/>
      <dgm:spPr/>
    </dgm:pt>
    <dgm:pt modelId="{6627CEF4-81AD-4A39-98FA-4EC01ADDAADF}" type="pres">
      <dgm:prSet presAssocID="{44E55F95-48D7-40C0-887D-C77E18D353CB}" presName="text" presStyleLbl="fgAcc0" presStyleIdx="1" presStyleCnt="2">
        <dgm:presLayoutVars>
          <dgm:chPref val="3"/>
        </dgm:presLayoutVars>
      </dgm:prSet>
      <dgm:spPr/>
    </dgm:pt>
    <dgm:pt modelId="{67662F2E-EDE4-43C9-B2A6-588F0A0E1CAA}" type="pres">
      <dgm:prSet presAssocID="{44E55F95-48D7-40C0-887D-C77E18D353CB}" presName="hierChild2" presStyleCnt="0"/>
      <dgm:spPr/>
    </dgm:pt>
  </dgm:ptLst>
  <dgm:cxnLst>
    <dgm:cxn modelId="{A6C3F626-B3E2-480F-A344-D9C1578EE5B1}" srcId="{2BAA4515-FF11-4699-B8A5-C635794E7A14}" destId="{5B7636EB-BE1E-4D49-B612-4117EA10C9B0}" srcOrd="0" destOrd="0" parTransId="{CB7F2813-D1A8-4D90-A46B-14D3D705B3A0}" sibTransId="{0D550B9A-6A8E-476E-90DF-4EAF3CB2B424}"/>
    <dgm:cxn modelId="{0429EF62-FCE7-4C14-9A8F-7F9295EBA763}" type="presOf" srcId="{2BAA4515-FF11-4699-B8A5-C635794E7A14}" destId="{07641416-E029-47E6-A7B0-123912FFA053}" srcOrd="0" destOrd="0" presId="urn:microsoft.com/office/officeart/2005/8/layout/hierarchy1"/>
    <dgm:cxn modelId="{99B208B5-7557-45CF-AEAA-3EC05C90ED2B}" srcId="{2BAA4515-FF11-4699-B8A5-C635794E7A14}" destId="{44E55F95-48D7-40C0-887D-C77E18D353CB}" srcOrd="1" destOrd="0" parTransId="{F1CE7AA8-E454-4E79-8495-C719EC52BF12}" sibTransId="{4F1E0763-661E-4AA5-868A-319CC9612D79}"/>
    <dgm:cxn modelId="{808E66CF-218D-4318-8230-A2C76C6403FB}" type="presOf" srcId="{5B7636EB-BE1E-4D49-B612-4117EA10C9B0}" destId="{565CC009-DEF1-4605-880F-6E6C98E3F54C}" srcOrd="0" destOrd="0" presId="urn:microsoft.com/office/officeart/2005/8/layout/hierarchy1"/>
    <dgm:cxn modelId="{B3C042FA-D8A4-414C-A5E2-95AFFE54EA28}" type="presOf" srcId="{44E55F95-48D7-40C0-887D-C77E18D353CB}" destId="{6627CEF4-81AD-4A39-98FA-4EC01ADDAADF}" srcOrd="0" destOrd="0" presId="urn:microsoft.com/office/officeart/2005/8/layout/hierarchy1"/>
    <dgm:cxn modelId="{8E862403-3AC3-4F72-9E7E-680AD5FF5E0D}" type="presParOf" srcId="{07641416-E029-47E6-A7B0-123912FFA053}" destId="{AB87A810-6DDA-4717-99B4-E48622CED050}" srcOrd="0" destOrd="0" presId="urn:microsoft.com/office/officeart/2005/8/layout/hierarchy1"/>
    <dgm:cxn modelId="{BA0B889C-F62E-42E4-A538-01F7D277D86D}" type="presParOf" srcId="{AB87A810-6DDA-4717-99B4-E48622CED050}" destId="{7DFC2787-0A9F-41C0-9D2E-7F4F4C9DBD3C}" srcOrd="0" destOrd="0" presId="urn:microsoft.com/office/officeart/2005/8/layout/hierarchy1"/>
    <dgm:cxn modelId="{3C18ED77-3C68-4BB9-A57E-AFF94D7828C1}" type="presParOf" srcId="{7DFC2787-0A9F-41C0-9D2E-7F4F4C9DBD3C}" destId="{40FD789A-61D5-45E1-A5F5-40BDCFB00391}" srcOrd="0" destOrd="0" presId="urn:microsoft.com/office/officeart/2005/8/layout/hierarchy1"/>
    <dgm:cxn modelId="{35E79C2E-E43E-46BF-84C8-F1E7B08AB107}" type="presParOf" srcId="{7DFC2787-0A9F-41C0-9D2E-7F4F4C9DBD3C}" destId="{565CC009-DEF1-4605-880F-6E6C98E3F54C}" srcOrd="1" destOrd="0" presId="urn:microsoft.com/office/officeart/2005/8/layout/hierarchy1"/>
    <dgm:cxn modelId="{4947A5AC-6BD1-4CCA-99A2-7094A7CF0FAC}" type="presParOf" srcId="{AB87A810-6DDA-4717-99B4-E48622CED050}" destId="{44826DF7-C16E-467E-B956-49EE5956D0B4}" srcOrd="1" destOrd="0" presId="urn:microsoft.com/office/officeart/2005/8/layout/hierarchy1"/>
    <dgm:cxn modelId="{F0C89417-D866-4EAB-B261-9E27B9150387}" type="presParOf" srcId="{07641416-E029-47E6-A7B0-123912FFA053}" destId="{AADE07A5-D329-451F-B3FA-7E36E7873378}" srcOrd="1" destOrd="0" presId="urn:microsoft.com/office/officeart/2005/8/layout/hierarchy1"/>
    <dgm:cxn modelId="{5F1BDA55-9C6A-4681-892E-FD988EB80BCB}" type="presParOf" srcId="{AADE07A5-D329-451F-B3FA-7E36E7873378}" destId="{42229E0D-6260-4E83-A1FA-66848A3B43E4}" srcOrd="0" destOrd="0" presId="urn:microsoft.com/office/officeart/2005/8/layout/hierarchy1"/>
    <dgm:cxn modelId="{ED9DC0DD-90E3-4E10-A54E-47DDDD3F1658}" type="presParOf" srcId="{42229E0D-6260-4E83-A1FA-66848A3B43E4}" destId="{53A252A8-1A6C-45AB-9AB8-323503013428}" srcOrd="0" destOrd="0" presId="urn:microsoft.com/office/officeart/2005/8/layout/hierarchy1"/>
    <dgm:cxn modelId="{7B57E9E7-048F-4FF9-A66E-A999361E9DD7}" type="presParOf" srcId="{42229E0D-6260-4E83-A1FA-66848A3B43E4}" destId="{6627CEF4-81AD-4A39-98FA-4EC01ADDAADF}" srcOrd="1" destOrd="0" presId="urn:microsoft.com/office/officeart/2005/8/layout/hierarchy1"/>
    <dgm:cxn modelId="{30E21C1A-8A3E-4DB1-B291-50F9ECC6BA56}" type="presParOf" srcId="{AADE07A5-D329-451F-B3FA-7E36E7873378}" destId="{67662F2E-EDE4-43C9-B2A6-588F0A0E1CA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63E390-F8CF-4E08-9FBE-03710597AEB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175B25D4-5AF6-4D91-90E7-4158ACA4250C}">
      <dgm:prSet custT="1"/>
      <dgm:spPr/>
      <dgm:t>
        <a:bodyPr/>
        <a:lstStyle/>
        <a:p>
          <a:pPr algn="l" rtl="0"/>
          <a:r>
            <a:rPr lang="en-US" sz="3200" b="1" dirty="0">
              <a:solidFill>
                <a:srgbClr val="FFFF00"/>
              </a:solidFill>
            </a:rPr>
            <a:t>       </a:t>
          </a:r>
        </a:p>
        <a:p>
          <a:pPr algn="l" rtl="0"/>
          <a:r>
            <a:rPr lang="en-US" sz="3200" b="1" dirty="0">
              <a:solidFill>
                <a:srgbClr val="FFFF00"/>
              </a:solidFill>
            </a:rPr>
            <a:t>Technical Communication</a:t>
          </a:r>
          <a:br>
            <a:rPr lang="en-US" sz="2100" b="1" dirty="0"/>
          </a:br>
          <a:r>
            <a:rPr lang="en-US" sz="2400" b="1" dirty="0"/>
            <a:t>“</a:t>
          </a:r>
          <a:r>
            <a:rPr lang="en-US" sz="2000" b="1" i="1" dirty="0"/>
            <a:t>Technical Communication is that kind of communication which is used in technical subjects</a:t>
          </a:r>
          <a:r>
            <a:rPr lang="en-US" sz="2000" i="1" dirty="0"/>
            <a:t>”.</a:t>
          </a:r>
          <a:br>
            <a:rPr lang="en-US" sz="2000" i="1" dirty="0"/>
          </a:br>
          <a:br>
            <a:rPr lang="en-US" sz="2000" dirty="0"/>
          </a:br>
          <a:r>
            <a:rPr lang="en-US" sz="2000" dirty="0"/>
            <a:t> According to </a:t>
          </a:r>
          <a:r>
            <a:rPr lang="en-US" sz="2000" b="1" dirty="0"/>
            <a:t>Professor J. Raleigh</a:t>
          </a:r>
          <a:r>
            <a:rPr lang="en-US" sz="2000" dirty="0"/>
            <a:t> </a:t>
          </a:r>
          <a:r>
            <a:rPr lang="en-US" sz="2000" b="1" dirty="0"/>
            <a:t>Nelson</a:t>
          </a:r>
          <a:r>
            <a:rPr lang="en-US" sz="2000" dirty="0"/>
            <a:t>, </a:t>
          </a:r>
          <a:r>
            <a:rPr lang="en-US" sz="2000" b="1" dirty="0">
              <a:solidFill>
                <a:schemeClr val="accent6">
                  <a:lumMod val="20000"/>
                  <a:lumOff val="80000"/>
                </a:schemeClr>
              </a:solidFill>
            </a:rPr>
            <a:t>“</a:t>
          </a:r>
          <a:r>
            <a:rPr lang="en-US" sz="2000" b="1" i="1" dirty="0">
              <a:solidFill>
                <a:schemeClr val="accent6">
                  <a:lumMod val="20000"/>
                  <a:lumOff val="80000"/>
                </a:schemeClr>
              </a:solidFill>
            </a:rPr>
            <a:t>Technical Communication is   specialized form of exposition – a form of discourse distinguished from other forms in certain essential features.” </a:t>
          </a:r>
          <a:br>
            <a:rPr lang="en-US" sz="2400" i="1" dirty="0"/>
          </a:br>
          <a:endParaRPr lang="en-US" sz="2100" dirty="0"/>
        </a:p>
      </dgm:t>
    </dgm:pt>
    <dgm:pt modelId="{AB523F93-43E6-4832-9B3F-477F1EBE994D}" type="parTrans" cxnId="{04B3AF7B-2093-47DF-A43D-C78C6F731846}">
      <dgm:prSet/>
      <dgm:spPr/>
      <dgm:t>
        <a:bodyPr/>
        <a:lstStyle/>
        <a:p>
          <a:endParaRPr lang="en-US"/>
        </a:p>
      </dgm:t>
    </dgm:pt>
    <dgm:pt modelId="{BA0923CA-070C-44CF-9502-7C77633A94E7}" type="sibTrans" cxnId="{04B3AF7B-2093-47DF-A43D-C78C6F731846}">
      <dgm:prSet/>
      <dgm:spPr/>
      <dgm:t>
        <a:bodyPr/>
        <a:lstStyle/>
        <a:p>
          <a:endParaRPr lang="en-US"/>
        </a:p>
      </dgm:t>
    </dgm:pt>
    <dgm:pt modelId="{D726B58D-8A95-45A8-A10D-753BB3C65326}" type="pres">
      <dgm:prSet presAssocID="{F363E390-F8CF-4E08-9FBE-03710597AEB6}" presName="Name0" presStyleCnt="0">
        <dgm:presLayoutVars>
          <dgm:dir/>
          <dgm:animLvl val="lvl"/>
          <dgm:resizeHandles val="exact"/>
        </dgm:presLayoutVars>
      </dgm:prSet>
      <dgm:spPr/>
    </dgm:pt>
    <dgm:pt modelId="{3C0E09F7-55D8-47D9-A88A-CE53B08554E0}" type="pres">
      <dgm:prSet presAssocID="{175B25D4-5AF6-4D91-90E7-4158ACA4250C}" presName="boxAndChildren" presStyleCnt="0"/>
      <dgm:spPr/>
    </dgm:pt>
    <dgm:pt modelId="{8D251ADA-2CE9-4737-9276-CEE7E19DE75C}" type="pres">
      <dgm:prSet presAssocID="{175B25D4-5AF6-4D91-90E7-4158ACA4250C}" presName="parentTextBox" presStyleLbl="node1" presStyleIdx="0" presStyleCnt="1" custScaleY="93980"/>
      <dgm:spPr/>
    </dgm:pt>
  </dgm:ptLst>
  <dgm:cxnLst>
    <dgm:cxn modelId="{04B3AF7B-2093-47DF-A43D-C78C6F731846}" srcId="{F363E390-F8CF-4E08-9FBE-03710597AEB6}" destId="{175B25D4-5AF6-4D91-90E7-4158ACA4250C}" srcOrd="0" destOrd="0" parTransId="{AB523F93-43E6-4832-9B3F-477F1EBE994D}" sibTransId="{BA0923CA-070C-44CF-9502-7C77633A94E7}"/>
    <dgm:cxn modelId="{6FB6BC86-C57F-4C9E-BFF8-85750EE4AEEA}" type="presOf" srcId="{175B25D4-5AF6-4D91-90E7-4158ACA4250C}" destId="{8D251ADA-2CE9-4737-9276-CEE7E19DE75C}" srcOrd="0" destOrd="0" presId="urn:microsoft.com/office/officeart/2005/8/layout/process4"/>
    <dgm:cxn modelId="{872E4F88-33D7-4E0B-A99C-1F1481631199}" type="presOf" srcId="{F363E390-F8CF-4E08-9FBE-03710597AEB6}" destId="{D726B58D-8A95-45A8-A10D-753BB3C65326}" srcOrd="0" destOrd="0" presId="urn:microsoft.com/office/officeart/2005/8/layout/process4"/>
    <dgm:cxn modelId="{F8BB2F49-549C-414F-AD85-A50BC437B578}" type="presParOf" srcId="{D726B58D-8A95-45A8-A10D-753BB3C65326}" destId="{3C0E09F7-55D8-47D9-A88A-CE53B08554E0}" srcOrd="0" destOrd="0" presId="urn:microsoft.com/office/officeart/2005/8/layout/process4"/>
    <dgm:cxn modelId="{2F12F434-0B5A-4C5C-B1C7-38373EED6EA9}" type="presParOf" srcId="{3C0E09F7-55D8-47D9-A88A-CE53B08554E0}" destId="{8D251ADA-2CE9-4737-9276-CEE7E19DE75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1EB34A-0939-4D46-9B51-B556255C9AB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76834E-7D39-460D-BCFC-35A81F2F751D}">
      <dgm:prSet/>
      <dgm:spPr/>
      <dgm:t>
        <a:bodyPr/>
        <a:lstStyle/>
        <a:p>
          <a:pPr algn="just" rtl="0"/>
          <a:r>
            <a:rPr lang="en-US" dirty="0">
              <a:solidFill>
                <a:schemeClr val="accent2">
                  <a:lumMod val="40000"/>
                  <a:lumOff val="60000"/>
                </a:schemeClr>
              </a:solidFill>
            </a:rPr>
            <a:t>Joseph </a:t>
          </a:r>
          <a:r>
            <a:rPr lang="en-US" dirty="0" err="1">
              <a:solidFill>
                <a:schemeClr val="accent2">
                  <a:lumMod val="40000"/>
                  <a:lumOff val="60000"/>
                </a:schemeClr>
              </a:solidFill>
            </a:rPr>
            <a:t>Racker</a:t>
          </a:r>
          <a:r>
            <a:rPr lang="en-US" dirty="0">
              <a:solidFill>
                <a:schemeClr val="accent2">
                  <a:lumMod val="40000"/>
                  <a:lumOff val="60000"/>
                </a:schemeClr>
              </a:solidFill>
            </a:rPr>
            <a:t> </a:t>
          </a:r>
          <a:r>
            <a:rPr lang="en-US" dirty="0"/>
            <a:t>writes</a:t>
          </a:r>
          <a:r>
            <a:rPr lang="en-US" i="1" dirty="0"/>
            <a:t>, “</a:t>
          </a:r>
          <a:r>
            <a:rPr lang="en-US" b="1" i="1" dirty="0">
              <a:solidFill>
                <a:schemeClr val="accent6">
                  <a:lumMod val="20000"/>
                  <a:lumOff val="80000"/>
                </a:schemeClr>
              </a:solidFill>
            </a:rPr>
            <a:t>Technical Communication involves material of a specialized nature, meant for a specific reading group.”</a:t>
          </a:r>
          <a:endParaRPr lang="en-US" b="1" dirty="0">
            <a:solidFill>
              <a:schemeClr val="accent6">
                <a:lumMod val="20000"/>
                <a:lumOff val="80000"/>
              </a:schemeClr>
            </a:solidFill>
          </a:endParaRPr>
        </a:p>
      </dgm:t>
    </dgm:pt>
    <dgm:pt modelId="{1FA84C6A-A72D-48EB-940F-C6854879881F}" type="parTrans" cxnId="{3A94B069-C97D-41E6-A904-B124D2771236}">
      <dgm:prSet/>
      <dgm:spPr/>
      <dgm:t>
        <a:bodyPr/>
        <a:lstStyle/>
        <a:p>
          <a:endParaRPr lang="en-US"/>
        </a:p>
      </dgm:t>
    </dgm:pt>
    <dgm:pt modelId="{CD0B7535-25A7-4F22-988E-BEEAA897E739}" type="sibTrans" cxnId="{3A94B069-C97D-41E6-A904-B124D2771236}">
      <dgm:prSet/>
      <dgm:spPr/>
      <dgm:t>
        <a:bodyPr/>
        <a:lstStyle/>
        <a:p>
          <a:endParaRPr lang="en-US"/>
        </a:p>
      </dgm:t>
    </dgm:pt>
    <dgm:pt modelId="{E80C943F-7794-4255-9B0B-FD90DF38C997}">
      <dgm:prSet/>
      <dgm:spPr/>
      <dgm:t>
        <a:bodyPr/>
        <a:lstStyle/>
        <a:p>
          <a:pPr algn="just" rtl="0"/>
          <a:r>
            <a:rPr lang="en-US" dirty="0"/>
            <a:t>Precisely, Technical Communication is that branch of communication in which knowledge of a subject in particular is required along with a set kind of technical and scientific style.</a:t>
          </a:r>
          <a:br>
            <a:rPr lang="en-US" dirty="0"/>
          </a:br>
          <a:endParaRPr lang="en-US" dirty="0"/>
        </a:p>
      </dgm:t>
    </dgm:pt>
    <dgm:pt modelId="{189BC69F-00C2-49E8-998F-0E5FB576ABBA}" type="parTrans" cxnId="{D2FE1A10-2C33-4224-A925-B827C34AD606}">
      <dgm:prSet/>
      <dgm:spPr/>
      <dgm:t>
        <a:bodyPr/>
        <a:lstStyle/>
        <a:p>
          <a:endParaRPr lang="en-US"/>
        </a:p>
      </dgm:t>
    </dgm:pt>
    <dgm:pt modelId="{A6E7068A-7E19-4315-9928-0A14C525EDC0}" type="sibTrans" cxnId="{D2FE1A10-2C33-4224-A925-B827C34AD606}">
      <dgm:prSet/>
      <dgm:spPr/>
      <dgm:t>
        <a:bodyPr/>
        <a:lstStyle/>
        <a:p>
          <a:endParaRPr lang="en-US"/>
        </a:p>
      </dgm:t>
    </dgm:pt>
    <dgm:pt modelId="{08C32054-7189-4D10-AC76-6440D3B36959}" type="pres">
      <dgm:prSet presAssocID="{371EB34A-0939-4D46-9B51-B556255C9AB4}" presName="linear" presStyleCnt="0">
        <dgm:presLayoutVars>
          <dgm:animLvl val="lvl"/>
          <dgm:resizeHandles val="exact"/>
        </dgm:presLayoutVars>
      </dgm:prSet>
      <dgm:spPr/>
    </dgm:pt>
    <dgm:pt modelId="{567F2F74-51BC-473C-925C-957089405975}" type="pres">
      <dgm:prSet presAssocID="{6376834E-7D39-460D-BCFC-35A81F2F751D}" presName="parentText" presStyleLbl="node1" presStyleIdx="0" presStyleCnt="2" custScaleY="68781">
        <dgm:presLayoutVars>
          <dgm:chMax val="0"/>
          <dgm:bulletEnabled val="1"/>
        </dgm:presLayoutVars>
      </dgm:prSet>
      <dgm:spPr/>
    </dgm:pt>
    <dgm:pt modelId="{3A8001D7-DC74-4A69-A87E-7C470F2CA11B}" type="pres">
      <dgm:prSet presAssocID="{CD0B7535-25A7-4F22-988E-BEEAA897E739}" presName="spacer" presStyleCnt="0"/>
      <dgm:spPr/>
    </dgm:pt>
    <dgm:pt modelId="{6787EA55-5844-4AFC-8378-FFA461CA037D}" type="pres">
      <dgm:prSet presAssocID="{E80C943F-7794-4255-9B0B-FD90DF38C997}" presName="parentText" presStyleLbl="node1" presStyleIdx="1" presStyleCnt="2" custScaleY="62279">
        <dgm:presLayoutVars>
          <dgm:chMax val="0"/>
          <dgm:bulletEnabled val="1"/>
        </dgm:presLayoutVars>
      </dgm:prSet>
      <dgm:spPr/>
    </dgm:pt>
  </dgm:ptLst>
  <dgm:cxnLst>
    <dgm:cxn modelId="{D2FE1A10-2C33-4224-A925-B827C34AD606}" srcId="{371EB34A-0939-4D46-9B51-B556255C9AB4}" destId="{E80C943F-7794-4255-9B0B-FD90DF38C997}" srcOrd="1" destOrd="0" parTransId="{189BC69F-00C2-49E8-998F-0E5FB576ABBA}" sibTransId="{A6E7068A-7E19-4315-9928-0A14C525EDC0}"/>
    <dgm:cxn modelId="{E73C2E16-BF6A-4A82-B0CA-0A67DF53E8AF}" type="presOf" srcId="{6376834E-7D39-460D-BCFC-35A81F2F751D}" destId="{567F2F74-51BC-473C-925C-957089405975}" srcOrd="0" destOrd="0" presId="urn:microsoft.com/office/officeart/2005/8/layout/vList2"/>
    <dgm:cxn modelId="{3A94B069-C97D-41E6-A904-B124D2771236}" srcId="{371EB34A-0939-4D46-9B51-B556255C9AB4}" destId="{6376834E-7D39-460D-BCFC-35A81F2F751D}" srcOrd="0" destOrd="0" parTransId="{1FA84C6A-A72D-48EB-940F-C6854879881F}" sibTransId="{CD0B7535-25A7-4F22-988E-BEEAA897E739}"/>
    <dgm:cxn modelId="{55DD3675-6415-4E1B-858E-B19B780D1FA5}" type="presOf" srcId="{371EB34A-0939-4D46-9B51-B556255C9AB4}" destId="{08C32054-7189-4D10-AC76-6440D3B36959}" srcOrd="0" destOrd="0" presId="urn:microsoft.com/office/officeart/2005/8/layout/vList2"/>
    <dgm:cxn modelId="{D74D3FFE-6E33-4AF1-923D-CB07B972DFE6}" type="presOf" srcId="{E80C943F-7794-4255-9B0B-FD90DF38C997}" destId="{6787EA55-5844-4AFC-8378-FFA461CA037D}" srcOrd="0" destOrd="0" presId="urn:microsoft.com/office/officeart/2005/8/layout/vList2"/>
    <dgm:cxn modelId="{A1677DDD-5BE4-4499-ACB7-EAB694FD1169}" type="presParOf" srcId="{08C32054-7189-4D10-AC76-6440D3B36959}" destId="{567F2F74-51BC-473C-925C-957089405975}" srcOrd="0" destOrd="0" presId="urn:microsoft.com/office/officeart/2005/8/layout/vList2"/>
    <dgm:cxn modelId="{6C8662FF-D596-4C0C-8B0B-0DA86FB0A6EE}" type="presParOf" srcId="{08C32054-7189-4D10-AC76-6440D3B36959}" destId="{3A8001D7-DC74-4A69-A87E-7C470F2CA11B}" srcOrd="1" destOrd="0" presId="urn:microsoft.com/office/officeart/2005/8/layout/vList2"/>
    <dgm:cxn modelId="{7BAAC8D2-7658-4A55-8B0F-9FED438B8F25}" type="presParOf" srcId="{08C32054-7189-4D10-AC76-6440D3B36959}" destId="{6787EA55-5844-4AFC-8378-FFA461CA037D}"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FE2F9E7-210A-4D71-B5CE-803BDE99E9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DB6CA1E-BD40-4B60-AB10-294E27FA6524}">
      <dgm:prSet custT="1"/>
      <dgm:spPr/>
      <dgm:t>
        <a:bodyPr/>
        <a:lstStyle/>
        <a:p>
          <a:r>
            <a:rPr lang="en-US" sz="3200" i="1" dirty="0"/>
            <a:t>The features of General Communication can be summarized by </a:t>
          </a:r>
          <a:r>
            <a:rPr lang="en-US" sz="3200" b="1" i="1" dirty="0"/>
            <a:t>ASP+DPF</a:t>
          </a:r>
          <a:endParaRPr lang="en-US" sz="3200" i="1" dirty="0"/>
        </a:p>
      </dgm:t>
    </dgm:pt>
    <dgm:pt modelId="{56EF7804-5CA5-41ED-A536-A376185E5721}" type="parTrans" cxnId="{5EAF8BFD-A3A3-4FB1-8275-A75F8D120650}">
      <dgm:prSet/>
      <dgm:spPr/>
      <dgm:t>
        <a:bodyPr/>
        <a:lstStyle/>
        <a:p>
          <a:endParaRPr lang="en-US"/>
        </a:p>
      </dgm:t>
    </dgm:pt>
    <dgm:pt modelId="{E113C44D-CD2E-4388-9691-4D362F8AC4A9}" type="sibTrans" cxnId="{5EAF8BFD-A3A3-4FB1-8275-A75F8D120650}">
      <dgm:prSet/>
      <dgm:spPr/>
      <dgm:t>
        <a:bodyPr/>
        <a:lstStyle/>
        <a:p>
          <a:endParaRPr lang="en-US"/>
        </a:p>
      </dgm:t>
    </dgm:pt>
    <dgm:pt modelId="{3C0B6D08-3693-4C3C-868E-D0AA37D23531}">
      <dgm:prSet/>
      <dgm:spPr/>
      <dgm:t>
        <a:bodyPr/>
        <a:lstStyle/>
        <a:p>
          <a:pPr algn="just">
            <a:lnSpc>
              <a:spcPct val="150000"/>
            </a:lnSpc>
          </a:pPr>
          <a:r>
            <a:rPr lang="en-US" b="1" dirty="0">
              <a:solidFill>
                <a:srgbClr val="FF0000"/>
              </a:solidFill>
            </a:rPr>
            <a:t>1. Ambiguity</a:t>
          </a:r>
          <a:r>
            <a:rPr lang="en-US" dirty="0">
              <a:solidFill>
                <a:srgbClr val="FF0000"/>
              </a:solidFill>
            </a:rPr>
            <a:t>: </a:t>
          </a:r>
          <a:r>
            <a:rPr lang="en-US" dirty="0"/>
            <a:t>This term implies something that has more than one meaning. Unlike technical communication, General Communication is ambiguous. It is used in forms of General communication such as: poems, journalism, philosophy etc. </a:t>
          </a:r>
        </a:p>
      </dgm:t>
    </dgm:pt>
    <dgm:pt modelId="{5BB690D6-092A-4DE7-AF0E-AE2C2F9CA415}" type="parTrans" cxnId="{5A5B0FED-624B-444C-A5F0-031CA278C819}">
      <dgm:prSet/>
      <dgm:spPr/>
      <dgm:t>
        <a:bodyPr/>
        <a:lstStyle/>
        <a:p>
          <a:endParaRPr lang="en-US"/>
        </a:p>
      </dgm:t>
    </dgm:pt>
    <dgm:pt modelId="{3AFC6B69-4B28-4BE0-929E-0F8ED26DC34B}" type="sibTrans" cxnId="{5A5B0FED-624B-444C-A5F0-031CA278C819}">
      <dgm:prSet/>
      <dgm:spPr/>
      <dgm:t>
        <a:bodyPr/>
        <a:lstStyle/>
        <a:p>
          <a:endParaRPr lang="en-US"/>
        </a:p>
      </dgm:t>
    </dgm:pt>
    <dgm:pt modelId="{DFDA6BB8-05D6-4AB9-BFF8-45546D604539}">
      <dgm:prSet/>
      <dgm:spPr/>
      <dgm:t>
        <a:bodyPr/>
        <a:lstStyle/>
        <a:p>
          <a:pPr algn="just">
            <a:lnSpc>
              <a:spcPct val="150000"/>
            </a:lnSpc>
          </a:pPr>
          <a:r>
            <a:rPr lang="en-US" i="1" dirty="0"/>
            <a:t>All students are instructed to submit their assignments bimonthly</a:t>
          </a:r>
          <a:r>
            <a:rPr lang="en-US" dirty="0"/>
            <a:t>.</a:t>
          </a:r>
        </a:p>
      </dgm:t>
    </dgm:pt>
    <dgm:pt modelId="{E2A21672-157C-4728-A2B3-4F2C06F2C965}" type="parTrans" cxnId="{3437809E-D52C-4F91-93D2-B5CBFCAAA3BB}">
      <dgm:prSet/>
      <dgm:spPr/>
      <dgm:t>
        <a:bodyPr/>
        <a:lstStyle/>
        <a:p>
          <a:endParaRPr lang="en-US"/>
        </a:p>
      </dgm:t>
    </dgm:pt>
    <dgm:pt modelId="{5D1FC230-2CD7-4EF3-B0D9-F7B60513A97A}" type="sibTrans" cxnId="{3437809E-D52C-4F91-93D2-B5CBFCAAA3BB}">
      <dgm:prSet/>
      <dgm:spPr/>
      <dgm:t>
        <a:bodyPr/>
        <a:lstStyle/>
        <a:p>
          <a:endParaRPr lang="en-US"/>
        </a:p>
      </dgm:t>
    </dgm:pt>
    <dgm:pt modelId="{0B79FB66-0060-4E0D-8763-55A5776836EE}" type="pres">
      <dgm:prSet presAssocID="{1FE2F9E7-210A-4D71-B5CE-803BDE99E911}" presName="linear" presStyleCnt="0">
        <dgm:presLayoutVars>
          <dgm:animLvl val="lvl"/>
          <dgm:resizeHandles val="exact"/>
        </dgm:presLayoutVars>
      </dgm:prSet>
      <dgm:spPr/>
    </dgm:pt>
    <dgm:pt modelId="{9C881D05-79C0-48FB-B611-53197B8E5ED9}" type="pres">
      <dgm:prSet presAssocID="{DDB6CA1E-BD40-4B60-AB10-294E27FA6524}" presName="parentText" presStyleLbl="node1" presStyleIdx="0" presStyleCnt="1">
        <dgm:presLayoutVars>
          <dgm:chMax val="0"/>
          <dgm:bulletEnabled val="1"/>
        </dgm:presLayoutVars>
      </dgm:prSet>
      <dgm:spPr/>
    </dgm:pt>
    <dgm:pt modelId="{0A5A7741-9721-4763-9D7F-65BAFA31FD1B}" type="pres">
      <dgm:prSet presAssocID="{DDB6CA1E-BD40-4B60-AB10-294E27FA6524}" presName="childText" presStyleLbl="revTx" presStyleIdx="0" presStyleCnt="1" custScaleY="106795">
        <dgm:presLayoutVars>
          <dgm:bulletEnabled val="1"/>
        </dgm:presLayoutVars>
      </dgm:prSet>
      <dgm:spPr/>
    </dgm:pt>
  </dgm:ptLst>
  <dgm:cxnLst>
    <dgm:cxn modelId="{B6044817-2E99-4C80-A258-4FBA5696E5F3}" type="presOf" srcId="{1FE2F9E7-210A-4D71-B5CE-803BDE99E911}" destId="{0B79FB66-0060-4E0D-8763-55A5776836EE}" srcOrd="0" destOrd="0" presId="urn:microsoft.com/office/officeart/2005/8/layout/vList2"/>
    <dgm:cxn modelId="{B9A20338-79B0-42B7-8AEB-419727E0C4A6}" type="presOf" srcId="{3C0B6D08-3693-4C3C-868E-D0AA37D23531}" destId="{0A5A7741-9721-4763-9D7F-65BAFA31FD1B}" srcOrd="0" destOrd="0" presId="urn:microsoft.com/office/officeart/2005/8/layout/vList2"/>
    <dgm:cxn modelId="{AA48695C-E79E-473E-8E71-61E1B86FAFF4}" type="presOf" srcId="{DFDA6BB8-05D6-4AB9-BFF8-45546D604539}" destId="{0A5A7741-9721-4763-9D7F-65BAFA31FD1B}" srcOrd="0" destOrd="1" presId="urn:microsoft.com/office/officeart/2005/8/layout/vList2"/>
    <dgm:cxn modelId="{8DDBA794-28DD-4DB2-A76E-F341439A9691}" type="presOf" srcId="{DDB6CA1E-BD40-4B60-AB10-294E27FA6524}" destId="{9C881D05-79C0-48FB-B611-53197B8E5ED9}" srcOrd="0" destOrd="0" presId="urn:microsoft.com/office/officeart/2005/8/layout/vList2"/>
    <dgm:cxn modelId="{3437809E-D52C-4F91-93D2-B5CBFCAAA3BB}" srcId="{DDB6CA1E-BD40-4B60-AB10-294E27FA6524}" destId="{DFDA6BB8-05D6-4AB9-BFF8-45546D604539}" srcOrd="1" destOrd="0" parTransId="{E2A21672-157C-4728-A2B3-4F2C06F2C965}" sibTransId="{5D1FC230-2CD7-4EF3-B0D9-F7B60513A97A}"/>
    <dgm:cxn modelId="{5A5B0FED-624B-444C-A5F0-031CA278C819}" srcId="{DDB6CA1E-BD40-4B60-AB10-294E27FA6524}" destId="{3C0B6D08-3693-4C3C-868E-D0AA37D23531}" srcOrd="0" destOrd="0" parTransId="{5BB690D6-092A-4DE7-AF0E-AE2C2F9CA415}" sibTransId="{3AFC6B69-4B28-4BE0-929E-0F8ED26DC34B}"/>
    <dgm:cxn modelId="{5EAF8BFD-A3A3-4FB1-8275-A75F8D120650}" srcId="{1FE2F9E7-210A-4D71-B5CE-803BDE99E911}" destId="{DDB6CA1E-BD40-4B60-AB10-294E27FA6524}" srcOrd="0" destOrd="0" parTransId="{56EF7804-5CA5-41ED-A536-A376185E5721}" sibTransId="{E113C44D-CD2E-4388-9691-4D362F8AC4A9}"/>
    <dgm:cxn modelId="{F47F5896-1618-4D87-81A2-2056A1B1FA4B}" type="presParOf" srcId="{0B79FB66-0060-4E0D-8763-55A5776836EE}" destId="{9C881D05-79C0-48FB-B611-53197B8E5ED9}" srcOrd="0" destOrd="0" presId="urn:microsoft.com/office/officeart/2005/8/layout/vList2"/>
    <dgm:cxn modelId="{4C769CF4-62D4-475D-8682-51224655FA21}" type="presParOf" srcId="{0B79FB66-0060-4E0D-8763-55A5776836EE}" destId="{0A5A7741-9721-4763-9D7F-65BAFA31FD1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71E65-6271-4465-9111-FC705E324F7F}">
      <dsp:nvSpPr>
        <dsp:cNvPr id="0" name=""/>
        <dsp:cNvSpPr/>
      </dsp:nvSpPr>
      <dsp:spPr>
        <a:xfrm>
          <a:off x="0" y="530"/>
          <a:ext cx="7443536" cy="12417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25A12-766F-4CB8-AAAB-7F1AE0F6B9A7}">
      <dsp:nvSpPr>
        <dsp:cNvPr id="0" name=""/>
        <dsp:cNvSpPr/>
      </dsp:nvSpPr>
      <dsp:spPr>
        <a:xfrm>
          <a:off x="375622" y="279919"/>
          <a:ext cx="682950" cy="682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66AF7A-6530-4C8A-BC0D-83A69555B7E7}">
      <dsp:nvSpPr>
        <dsp:cNvPr id="0" name=""/>
        <dsp:cNvSpPr/>
      </dsp:nvSpPr>
      <dsp:spPr>
        <a:xfrm>
          <a:off x="1434196" y="530"/>
          <a:ext cx="6009339" cy="1241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n-IN" sz="2100" kern="1200" dirty="0"/>
            <a:t>According to Murphy et al “Simply stated, communication is a two-way process of exchanging ideas or information”. </a:t>
          </a:r>
          <a:endParaRPr lang="en-US" sz="2100" kern="1200" dirty="0"/>
        </a:p>
      </dsp:txBody>
      <dsp:txXfrm>
        <a:off x="1434196" y="530"/>
        <a:ext cx="6009339" cy="1241728"/>
      </dsp:txXfrm>
    </dsp:sp>
    <dsp:sp modelId="{7C12B2A8-341C-4E92-B855-5A2F51858107}">
      <dsp:nvSpPr>
        <dsp:cNvPr id="0" name=""/>
        <dsp:cNvSpPr/>
      </dsp:nvSpPr>
      <dsp:spPr>
        <a:xfrm>
          <a:off x="0" y="1552691"/>
          <a:ext cx="7443536" cy="12417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14D88A-E096-40A4-837B-3633BA8D3044}">
      <dsp:nvSpPr>
        <dsp:cNvPr id="0" name=""/>
        <dsp:cNvSpPr/>
      </dsp:nvSpPr>
      <dsp:spPr>
        <a:xfrm>
          <a:off x="375622" y="1832080"/>
          <a:ext cx="682950" cy="682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F4EABA-3409-4DA2-BB14-3AAD540AD5B4}">
      <dsp:nvSpPr>
        <dsp:cNvPr id="0" name=""/>
        <dsp:cNvSpPr/>
      </dsp:nvSpPr>
      <dsp:spPr>
        <a:xfrm>
          <a:off x="1434196" y="1552691"/>
          <a:ext cx="6009339" cy="1241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n-IN" sz="2100" kern="1200"/>
            <a:t>American Management Association says, “Communication is any behaviour that results in an exchange of meaning”. </a:t>
          </a:r>
          <a:endParaRPr lang="en-US" sz="2100" kern="1200"/>
        </a:p>
      </dsp:txBody>
      <dsp:txXfrm>
        <a:off x="1434196" y="1552691"/>
        <a:ext cx="6009339" cy="1241728"/>
      </dsp:txXfrm>
    </dsp:sp>
    <dsp:sp modelId="{7B11825F-896E-47AB-A10E-E2AEEB0D15F4}">
      <dsp:nvSpPr>
        <dsp:cNvPr id="0" name=""/>
        <dsp:cNvSpPr/>
      </dsp:nvSpPr>
      <dsp:spPr>
        <a:xfrm>
          <a:off x="0" y="3104851"/>
          <a:ext cx="7443536" cy="12417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5B17B2-C3F6-4E6A-94EC-0708EA271C1A}">
      <dsp:nvSpPr>
        <dsp:cNvPr id="0" name=""/>
        <dsp:cNvSpPr/>
      </dsp:nvSpPr>
      <dsp:spPr>
        <a:xfrm>
          <a:off x="375622" y="3384240"/>
          <a:ext cx="682950" cy="682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78A82F-F64C-4723-A64A-B3DEE1FDF476}">
      <dsp:nvSpPr>
        <dsp:cNvPr id="0" name=""/>
        <dsp:cNvSpPr/>
      </dsp:nvSpPr>
      <dsp:spPr>
        <a:xfrm>
          <a:off x="1434196" y="3104851"/>
          <a:ext cx="6009339" cy="1241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n-IN" sz="2100" i="1" kern="1200"/>
            <a:t>“Communication is the transmission and interchange of facts, ideas, feelings or course of action.”</a:t>
          </a:r>
          <a:r>
            <a:rPr lang="en-IN" sz="2100" kern="1200"/>
            <a:t> Behind Brown</a:t>
          </a:r>
          <a:endParaRPr lang="en-US" sz="2100" kern="1200"/>
        </a:p>
      </dsp:txBody>
      <dsp:txXfrm>
        <a:off x="1434196" y="3104851"/>
        <a:ext cx="6009339" cy="12417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81D05-79C0-48FB-B611-53197B8E5ED9}">
      <dsp:nvSpPr>
        <dsp:cNvPr id="0" name=""/>
        <dsp:cNvSpPr/>
      </dsp:nvSpPr>
      <dsp:spPr>
        <a:xfrm>
          <a:off x="0" y="83128"/>
          <a:ext cx="10764252" cy="77804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altLang="en-US" sz="3200" b="1" kern="1200" dirty="0">
              <a:solidFill>
                <a:srgbClr val="FF0000"/>
              </a:solidFill>
            </a:rPr>
            <a:t>2. Subjectivity</a:t>
          </a:r>
          <a:endParaRPr lang="en-US" sz="3200" i="1" kern="1200" dirty="0">
            <a:solidFill>
              <a:srgbClr val="FF0000"/>
            </a:solidFill>
          </a:endParaRPr>
        </a:p>
      </dsp:txBody>
      <dsp:txXfrm>
        <a:off x="37981" y="121109"/>
        <a:ext cx="10688290" cy="702087"/>
      </dsp:txXfrm>
    </dsp:sp>
    <dsp:sp modelId="{0A5A7741-9721-4763-9D7F-65BAFA31FD1B}">
      <dsp:nvSpPr>
        <dsp:cNvPr id="0" name=""/>
        <dsp:cNvSpPr/>
      </dsp:nvSpPr>
      <dsp:spPr>
        <a:xfrm>
          <a:off x="0" y="861178"/>
          <a:ext cx="10764252" cy="410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765" tIns="44450" rIns="248920" bIns="44450" numCol="1" spcCol="1270" anchor="t" anchorCtr="0">
          <a:noAutofit/>
        </a:bodyPr>
        <a:lstStyle/>
        <a:p>
          <a:pPr marL="228600" lvl="1" indent="-228600" algn="just" defTabSz="1200150">
            <a:lnSpc>
              <a:spcPct val="150000"/>
            </a:lnSpc>
            <a:spcBef>
              <a:spcPct val="0"/>
            </a:spcBef>
            <a:spcAft>
              <a:spcPct val="20000"/>
            </a:spcAft>
            <a:buChar char="•"/>
          </a:pPr>
          <a:r>
            <a:rPr lang="en-US" sz="2700" kern="1200" dirty="0"/>
            <a:t>Subjectivity is one of the most important features of general communication. A general communicator is free to use his emotions, feelings and personal ideas in general communication. Novel, Drama, poetry etc. are the examples of general communication. In general communication personal emotions, feelings and ideas are more important than information.</a:t>
          </a:r>
        </a:p>
      </dsp:txBody>
      <dsp:txXfrm>
        <a:off x="0" y="861178"/>
        <a:ext cx="10764252" cy="41007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0F964-FA6C-4112-8F84-9FBEFB667C0B}">
      <dsp:nvSpPr>
        <dsp:cNvPr id="0" name=""/>
        <dsp:cNvSpPr/>
      </dsp:nvSpPr>
      <dsp:spPr>
        <a:xfrm>
          <a:off x="0" y="0"/>
          <a:ext cx="1083344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107A61-ECD3-4D5A-BA5D-0BD07496B0A7}">
      <dsp:nvSpPr>
        <dsp:cNvPr id="0" name=""/>
        <dsp:cNvSpPr/>
      </dsp:nvSpPr>
      <dsp:spPr>
        <a:xfrm>
          <a:off x="0" y="0"/>
          <a:ext cx="10833443" cy="51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Upward communication is helpful in conveying the following types of information inside the organization:</a:t>
          </a:r>
          <a:endParaRPr lang="en-US" sz="1600" kern="1200" dirty="0"/>
        </a:p>
      </dsp:txBody>
      <dsp:txXfrm>
        <a:off x="0" y="0"/>
        <a:ext cx="10833443" cy="514896"/>
      </dsp:txXfrm>
    </dsp:sp>
    <dsp:sp modelId="{F7E81477-352E-40F4-B2F5-A5EB44974678}">
      <dsp:nvSpPr>
        <dsp:cNvPr id="0" name=""/>
        <dsp:cNvSpPr/>
      </dsp:nvSpPr>
      <dsp:spPr>
        <a:xfrm>
          <a:off x="0" y="514896"/>
          <a:ext cx="1083344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EA81B6-1F12-4311-8B1F-958DB0C8487B}">
      <dsp:nvSpPr>
        <dsp:cNvPr id="0" name=""/>
        <dsp:cNvSpPr/>
      </dsp:nvSpPr>
      <dsp:spPr>
        <a:xfrm>
          <a:off x="0" y="514896"/>
          <a:ext cx="10833443" cy="51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1. Work Progress report.</a:t>
          </a:r>
        </a:p>
      </dsp:txBody>
      <dsp:txXfrm>
        <a:off x="0" y="514896"/>
        <a:ext cx="10833443" cy="514896"/>
      </dsp:txXfrm>
    </dsp:sp>
    <dsp:sp modelId="{1634B08C-BAF4-49B5-89DA-8E9553930591}">
      <dsp:nvSpPr>
        <dsp:cNvPr id="0" name=""/>
        <dsp:cNvSpPr/>
      </dsp:nvSpPr>
      <dsp:spPr>
        <a:xfrm>
          <a:off x="0" y="1029792"/>
          <a:ext cx="1083344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35EBA3-96ED-403C-8B4E-A6E5BB9E4E05}">
      <dsp:nvSpPr>
        <dsp:cNvPr id="0" name=""/>
        <dsp:cNvSpPr/>
      </dsp:nvSpPr>
      <dsp:spPr>
        <a:xfrm>
          <a:off x="0" y="1029793"/>
          <a:ext cx="10833443" cy="51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2. Employees’ performance reports.</a:t>
          </a:r>
        </a:p>
      </dsp:txBody>
      <dsp:txXfrm>
        <a:off x="0" y="1029793"/>
        <a:ext cx="10833443" cy="514896"/>
      </dsp:txXfrm>
    </dsp:sp>
    <dsp:sp modelId="{64F1F9EB-A8EE-42CD-87A6-777FB10BD0AC}">
      <dsp:nvSpPr>
        <dsp:cNvPr id="0" name=""/>
        <dsp:cNvSpPr/>
      </dsp:nvSpPr>
      <dsp:spPr>
        <a:xfrm>
          <a:off x="0" y="1544689"/>
          <a:ext cx="1083344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A18617-3AAE-4C41-91DA-3F0AC6DA9B11}">
      <dsp:nvSpPr>
        <dsp:cNvPr id="0" name=""/>
        <dsp:cNvSpPr/>
      </dsp:nvSpPr>
      <dsp:spPr>
        <a:xfrm>
          <a:off x="0" y="1544689"/>
          <a:ext cx="10833443" cy="51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3. Problem or hindrance in performance.</a:t>
          </a:r>
        </a:p>
      </dsp:txBody>
      <dsp:txXfrm>
        <a:off x="0" y="1544689"/>
        <a:ext cx="10833443" cy="514896"/>
      </dsp:txXfrm>
    </dsp:sp>
    <dsp:sp modelId="{47E36F76-D7A8-4813-AF7B-8DDF5F629451}">
      <dsp:nvSpPr>
        <dsp:cNvPr id="0" name=""/>
        <dsp:cNvSpPr/>
      </dsp:nvSpPr>
      <dsp:spPr>
        <a:xfrm>
          <a:off x="0" y="2059585"/>
          <a:ext cx="1083344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310D02-A750-4AB6-9E76-7CE287CA0257}">
      <dsp:nvSpPr>
        <dsp:cNvPr id="0" name=""/>
        <dsp:cNvSpPr/>
      </dsp:nvSpPr>
      <dsp:spPr>
        <a:xfrm>
          <a:off x="0" y="2059586"/>
          <a:ext cx="10833443" cy="51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4. suggestions for improving efficiency or productivity.</a:t>
          </a:r>
        </a:p>
      </dsp:txBody>
      <dsp:txXfrm>
        <a:off x="0" y="2059586"/>
        <a:ext cx="10833443" cy="514896"/>
      </dsp:txXfrm>
    </dsp:sp>
    <dsp:sp modelId="{CFA47BE6-EDB3-4DD3-A1FD-875ACE13B1D4}">
      <dsp:nvSpPr>
        <dsp:cNvPr id="0" name=""/>
        <dsp:cNvSpPr/>
      </dsp:nvSpPr>
      <dsp:spPr>
        <a:xfrm>
          <a:off x="0" y="2574482"/>
          <a:ext cx="1083344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5421E-C941-4B1D-93D9-D0AA3E0C0EEA}">
      <dsp:nvSpPr>
        <dsp:cNvPr id="0" name=""/>
        <dsp:cNvSpPr/>
      </dsp:nvSpPr>
      <dsp:spPr>
        <a:xfrm>
          <a:off x="0" y="2574482"/>
          <a:ext cx="10833443" cy="51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5. Problem solving.</a:t>
          </a:r>
        </a:p>
      </dsp:txBody>
      <dsp:txXfrm>
        <a:off x="0" y="2574482"/>
        <a:ext cx="10833443" cy="514896"/>
      </dsp:txXfrm>
    </dsp:sp>
    <dsp:sp modelId="{0823CE9A-1C2B-4E49-97D1-BE6C643D74D9}">
      <dsp:nvSpPr>
        <dsp:cNvPr id="0" name=""/>
        <dsp:cNvSpPr/>
      </dsp:nvSpPr>
      <dsp:spPr>
        <a:xfrm>
          <a:off x="0" y="3089379"/>
          <a:ext cx="1083344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B606D2-F7BA-4D76-9A27-8CAB57AAAC25}">
      <dsp:nvSpPr>
        <dsp:cNvPr id="0" name=""/>
        <dsp:cNvSpPr/>
      </dsp:nvSpPr>
      <dsp:spPr>
        <a:xfrm>
          <a:off x="0" y="3089379"/>
          <a:ext cx="10833443" cy="51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6. Expression of attitudes, grievances and disputes that influence performance.</a:t>
          </a:r>
        </a:p>
      </dsp:txBody>
      <dsp:txXfrm>
        <a:off x="0" y="3089379"/>
        <a:ext cx="10833443" cy="514896"/>
      </dsp:txXfrm>
    </dsp:sp>
    <dsp:sp modelId="{D4AA1F4B-D495-47DC-8DBF-7C3AA77E4A93}">
      <dsp:nvSpPr>
        <dsp:cNvPr id="0" name=""/>
        <dsp:cNvSpPr/>
      </dsp:nvSpPr>
      <dsp:spPr>
        <a:xfrm>
          <a:off x="0" y="3604275"/>
          <a:ext cx="1083344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049D2-F77D-4A75-A296-42981A8A8003}">
      <dsp:nvSpPr>
        <dsp:cNvPr id="0" name=""/>
        <dsp:cNvSpPr/>
      </dsp:nvSpPr>
      <dsp:spPr>
        <a:xfrm>
          <a:off x="0" y="3604275"/>
          <a:ext cx="10833443" cy="51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For effective upward communication a good environment is required in which subordinates are free to communicate.</a:t>
          </a:r>
        </a:p>
      </dsp:txBody>
      <dsp:txXfrm>
        <a:off x="0" y="3604275"/>
        <a:ext cx="10833443" cy="5148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671D8-4A8F-4377-BCEF-099451E9413D}">
      <dsp:nvSpPr>
        <dsp:cNvPr id="0" name=""/>
        <dsp:cNvSpPr/>
      </dsp:nvSpPr>
      <dsp:spPr>
        <a:xfrm>
          <a:off x="3006" y="217366"/>
          <a:ext cx="2384884" cy="1430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Suggestion System:</a:t>
          </a:r>
          <a:endParaRPr lang="en-US" sz="2400" kern="1200"/>
        </a:p>
      </dsp:txBody>
      <dsp:txXfrm>
        <a:off x="3006" y="217366"/>
        <a:ext cx="2384884" cy="1430930"/>
      </dsp:txXfrm>
    </dsp:sp>
    <dsp:sp modelId="{3CAAA172-C54B-4CFD-A947-A36C3E9133CE}">
      <dsp:nvSpPr>
        <dsp:cNvPr id="0" name=""/>
        <dsp:cNvSpPr/>
      </dsp:nvSpPr>
      <dsp:spPr>
        <a:xfrm>
          <a:off x="2626378" y="217366"/>
          <a:ext cx="2384884" cy="1430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Questionnaire</a:t>
          </a:r>
          <a:endParaRPr lang="en-US" sz="2400" kern="1200"/>
        </a:p>
      </dsp:txBody>
      <dsp:txXfrm>
        <a:off x="2626378" y="217366"/>
        <a:ext cx="2384884" cy="1430930"/>
      </dsp:txXfrm>
    </dsp:sp>
    <dsp:sp modelId="{FF8F304B-26EC-44F0-BBEE-AE9B6C5B632F}">
      <dsp:nvSpPr>
        <dsp:cNvPr id="0" name=""/>
        <dsp:cNvSpPr/>
      </dsp:nvSpPr>
      <dsp:spPr>
        <a:xfrm>
          <a:off x="5249751" y="217366"/>
          <a:ext cx="2384884" cy="1430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Report</a:t>
          </a:r>
          <a:endParaRPr lang="en-US" sz="2400" kern="1200"/>
        </a:p>
      </dsp:txBody>
      <dsp:txXfrm>
        <a:off x="5249751" y="217366"/>
        <a:ext cx="2384884" cy="1430930"/>
      </dsp:txXfrm>
    </dsp:sp>
    <dsp:sp modelId="{34953E68-6332-4F0D-BA21-57C71DB8E577}">
      <dsp:nvSpPr>
        <dsp:cNvPr id="0" name=""/>
        <dsp:cNvSpPr/>
      </dsp:nvSpPr>
      <dsp:spPr>
        <a:xfrm>
          <a:off x="7873123" y="217366"/>
          <a:ext cx="2384884" cy="1430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Memo (memorandum)</a:t>
          </a:r>
          <a:endParaRPr lang="en-US" sz="2400" kern="1200"/>
        </a:p>
      </dsp:txBody>
      <dsp:txXfrm>
        <a:off x="7873123" y="217366"/>
        <a:ext cx="2384884" cy="1430930"/>
      </dsp:txXfrm>
    </dsp:sp>
    <dsp:sp modelId="{F7F85033-FA84-4146-A247-CF86433F36B6}">
      <dsp:nvSpPr>
        <dsp:cNvPr id="0" name=""/>
        <dsp:cNvSpPr/>
      </dsp:nvSpPr>
      <dsp:spPr>
        <a:xfrm>
          <a:off x="3006" y="1886785"/>
          <a:ext cx="2384884" cy="1430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Direct letters</a:t>
          </a:r>
          <a:endParaRPr lang="en-US" sz="2400" kern="1200"/>
        </a:p>
      </dsp:txBody>
      <dsp:txXfrm>
        <a:off x="3006" y="1886785"/>
        <a:ext cx="2384884" cy="1430930"/>
      </dsp:txXfrm>
    </dsp:sp>
    <dsp:sp modelId="{5AD28836-42F7-4D0E-8AF2-AC110565C91D}">
      <dsp:nvSpPr>
        <dsp:cNvPr id="0" name=""/>
        <dsp:cNvSpPr/>
      </dsp:nvSpPr>
      <dsp:spPr>
        <a:xfrm>
          <a:off x="2626378" y="1886785"/>
          <a:ext cx="2384884" cy="1430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Grievance procedure</a:t>
          </a:r>
          <a:endParaRPr lang="en-US" sz="2400" kern="1200"/>
        </a:p>
      </dsp:txBody>
      <dsp:txXfrm>
        <a:off x="2626378" y="1886785"/>
        <a:ext cx="2384884" cy="1430930"/>
      </dsp:txXfrm>
    </dsp:sp>
    <dsp:sp modelId="{6B0B8A7E-7612-45D7-A3C9-2B2BC3668A9B}">
      <dsp:nvSpPr>
        <dsp:cNvPr id="0" name=""/>
        <dsp:cNvSpPr/>
      </dsp:nvSpPr>
      <dsp:spPr>
        <a:xfrm>
          <a:off x="5249751" y="1886785"/>
          <a:ext cx="2384884" cy="1430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Meeting</a:t>
          </a:r>
          <a:endParaRPr lang="en-US" sz="2400" kern="1200"/>
        </a:p>
      </dsp:txBody>
      <dsp:txXfrm>
        <a:off x="5249751" y="1886785"/>
        <a:ext cx="2384884" cy="1430930"/>
      </dsp:txXfrm>
    </dsp:sp>
    <dsp:sp modelId="{0D1CBCA6-1CA2-47B2-87D0-52CA875A1733}">
      <dsp:nvSpPr>
        <dsp:cNvPr id="0" name=""/>
        <dsp:cNvSpPr/>
      </dsp:nvSpPr>
      <dsp:spPr>
        <a:xfrm>
          <a:off x="7873123" y="1886785"/>
          <a:ext cx="2384884" cy="1430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Open-door-policy</a:t>
          </a:r>
          <a:endParaRPr lang="en-US" sz="2400" kern="1200"/>
        </a:p>
      </dsp:txBody>
      <dsp:txXfrm>
        <a:off x="7873123" y="1886785"/>
        <a:ext cx="2384884" cy="14309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7021A-89CC-4DB6-8EDB-247A3B49E627}">
      <dsp:nvSpPr>
        <dsp:cNvPr id="0" name=""/>
        <dsp:cNvSpPr/>
      </dsp:nvSpPr>
      <dsp:spPr>
        <a:xfrm>
          <a:off x="638879" y="568966"/>
          <a:ext cx="689765" cy="689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AB159-D47B-4025-902D-FD0C73578C7B}">
      <dsp:nvSpPr>
        <dsp:cNvPr id="0" name=""/>
        <dsp:cNvSpPr/>
      </dsp:nvSpPr>
      <dsp:spPr>
        <a:xfrm>
          <a:off x="217356" y="1540112"/>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Handbooks &amp; Pamphlets</a:t>
          </a:r>
        </a:p>
      </dsp:txBody>
      <dsp:txXfrm>
        <a:off x="217356" y="1540112"/>
        <a:ext cx="1532812" cy="613125"/>
      </dsp:txXfrm>
    </dsp:sp>
    <dsp:sp modelId="{5D26CCCF-A30F-4026-864D-8983625CD5F6}">
      <dsp:nvSpPr>
        <dsp:cNvPr id="0" name=""/>
        <dsp:cNvSpPr/>
      </dsp:nvSpPr>
      <dsp:spPr>
        <a:xfrm>
          <a:off x="2439934" y="568966"/>
          <a:ext cx="689765" cy="6897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D22875-6A94-4F69-978D-EDC388B501CD}">
      <dsp:nvSpPr>
        <dsp:cNvPr id="0" name=""/>
        <dsp:cNvSpPr/>
      </dsp:nvSpPr>
      <dsp:spPr>
        <a:xfrm>
          <a:off x="2018411" y="1540112"/>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Posters &amp; Bulletins</a:t>
          </a:r>
        </a:p>
      </dsp:txBody>
      <dsp:txXfrm>
        <a:off x="2018411" y="1540112"/>
        <a:ext cx="1532812" cy="613125"/>
      </dsp:txXfrm>
    </dsp:sp>
    <dsp:sp modelId="{5A562FB7-C784-4418-812B-18D9FC54D17F}">
      <dsp:nvSpPr>
        <dsp:cNvPr id="0" name=""/>
        <dsp:cNvSpPr/>
      </dsp:nvSpPr>
      <dsp:spPr>
        <a:xfrm>
          <a:off x="4240989" y="568966"/>
          <a:ext cx="689765" cy="689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BE2FD5-C21F-4A28-8F40-9EAC1F2AB96C}">
      <dsp:nvSpPr>
        <dsp:cNvPr id="0" name=""/>
        <dsp:cNvSpPr/>
      </dsp:nvSpPr>
      <dsp:spPr>
        <a:xfrm>
          <a:off x="3819465" y="1540112"/>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House Journals</a:t>
          </a:r>
        </a:p>
      </dsp:txBody>
      <dsp:txXfrm>
        <a:off x="3819465" y="1540112"/>
        <a:ext cx="1532812" cy="613125"/>
      </dsp:txXfrm>
    </dsp:sp>
    <dsp:sp modelId="{691ECA74-2435-4214-951C-62C839AEB954}">
      <dsp:nvSpPr>
        <dsp:cNvPr id="0" name=""/>
        <dsp:cNvSpPr/>
      </dsp:nvSpPr>
      <dsp:spPr>
        <a:xfrm>
          <a:off x="6042044" y="568966"/>
          <a:ext cx="689765" cy="6897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2DC28C-78EA-4088-9903-E5CCE0A0B1E4}">
      <dsp:nvSpPr>
        <dsp:cNvPr id="0" name=""/>
        <dsp:cNvSpPr/>
      </dsp:nvSpPr>
      <dsp:spPr>
        <a:xfrm>
          <a:off x="5620520" y="1540112"/>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SMS/ e-mails</a:t>
          </a:r>
        </a:p>
      </dsp:txBody>
      <dsp:txXfrm>
        <a:off x="5620520" y="1540112"/>
        <a:ext cx="1532812" cy="613125"/>
      </dsp:txXfrm>
    </dsp:sp>
    <dsp:sp modelId="{72158F4F-793A-4F45-A2F0-22ED41160BE2}">
      <dsp:nvSpPr>
        <dsp:cNvPr id="0" name=""/>
        <dsp:cNvSpPr/>
      </dsp:nvSpPr>
      <dsp:spPr>
        <a:xfrm>
          <a:off x="7843098" y="568966"/>
          <a:ext cx="689765" cy="6897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57DAA6-03A9-4D8A-91D4-1EBBA80CDDCF}">
      <dsp:nvSpPr>
        <dsp:cNvPr id="0" name=""/>
        <dsp:cNvSpPr/>
      </dsp:nvSpPr>
      <dsp:spPr>
        <a:xfrm>
          <a:off x="7421575" y="1540112"/>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Annual Reports</a:t>
          </a:r>
        </a:p>
      </dsp:txBody>
      <dsp:txXfrm>
        <a:off x="7421575" y="1540112"/>
        <a:ext cx="1532812" cy="613125"/>
      </dsp:txXfrm>
    </dsp:sp>
    <dsp:sp modelId="{9196835D-0EEF-4433-8C6B-E01C4BB4FB5B}">
      <dsp:nvSpPr>
        <dsp:cNvPr id="0" name=""/>
        <dsp:cNvSpPr/>
      </dsp:nvSpPr>
      <dsp:spPr>
        <a:xfrm>
          <a:off x="9644153" y="568966"/>
          <a:ext cx="689765" cy="68976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D98514-DF7A-4AB2-AA07-AEA0BE745E3C}">
      <dsp:nvSpPr>
        <dsp:cNvPr id="0" name=""/>
        <dsp:cNvSpPr/>
      </dsp:nvSpPr>
      <dsp:spPr>
        <a:xfrm>
          <a:off x="9222629" y="1540112"/>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Special Meetings</a:t>
          </a:r>
        </a:p>
      </dsp:txBody>
      <dsp:txXfrm>
        <a:off x="9222629" y="1540112"/>
        <a:ext cx="1532812" cy="613125"/>
      </dsp:txXfrm>
    </dsp:sp>
    <dsp:sp modelId="{4DB92B62-B1F3-4F38-94D4-ED3290FD7610}">
      <dsp:nvSpPr>
        <dsp:cNvPr id="0" name=""/>
        <dsp:cNvSpPr/>
      </dsp:nvSpPr>
      <dsp:spPr>
        <a:xfrm>
          <a:off x="5141516" y="2536441"/>
          <a:ext cx="689765" cy="68976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A0A132-176A-42DF-B796-6677FAC38751}">
      <dsp:nvSpPr>
        <dsp:cNvPr id="0" name=""/>
        <dsp:cNvSpPr/>
      </dsp:nvSpPr>
      <dsp:spPr>
        <a:xfrm>
          <a:off x="4719993" y="3507587"/>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Seminars/ Conferences</a:t>
          </a:r>
        </a:p>
      </dsp:txBody>
      <dsp:txXfrm>
        <a:off x="4719993" y="3507587"/>
        <a:ext cx="1532812" cy="6131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33B90-46D4-42FC-A3C5-CAE7E5863AA2}">
      <dsp:nvSpPr>
        <dsp:cNvPr id="0" name=""/>
        <dsp:cNvSpPr/>
      </dsp:nvSpPr>
      <dsp:spPr>
        <a:xfrm>
          <a:off x="3953" y="542808"/>
          <a:ext cx="2377306" cy="728312"/>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Unclear message: </a:t>
          </a:r>
          <a:endParaRPr lang="en-US" sz="2000" kern="1200"/>
        </a:p>
      </dsp:txBody>
      <dsp:txXfrm>
        <a:off x="3953" y="542808"/>
        <a:ext cx="2377306" cy="728312"/>
      </dsp:txXfrm>
    </dsp:sp>
    <dsp:sp modelId="{97E51A68-E4A7-4AE9-BC20-D49C0CB79C25}">
      <dsp:nvSpPr>
        <dsp:cNvPr id="0" name=""/>
        <dsp:cNvSpPr/>
      </dsp:nvSpPr>
      <dsp:spPr>
        <a:xfrm>
          <a:off x="3953" y="1271120"/>
          <a:ext cx="2377306" cy="2537409"/>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i="1" kern="1200"/>
            <a:t>If the message is not clear, it may cause barriers to communication. </a:t>
          </a:r>
          <a:endParaRPr lang="en-US" sz="2000" kern="1200"/>
        </a:p>
      </dsp:txBody>
      <dsp:txXfrm>
        <a:off x="3953" y="1271120"/>
        <a:ext cx="2377306" cy="2537409"/>
      </dsp:txXfrm>
    </dsp:sp>
    <dsp:sp modelId="{FB2BAE1C-E32E-47C1-A85C-96341ED2694F}">
      <dsp:nvSpPr>
        <dsp:cNvPr id="0" name=""/>
        <dsp:cNvSpPr/>
      </dsp:nvSpPr>
      <dsp:spPr>
        <a:xfrm>
          <a:off x="2714082" y="542808"/>
          <a:ext cx="2377306" cy="728312"/>
        </a:xfrm>
        <a:prstGeom prst="rect">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Faulty translation:</a:t>
          </a:r>
          <a:endParaRPr lang="en-US" sz="2000" kern="1200"/>
        </a:p>
      </dsp:txBody>
      <dsp:txXfrm>
        <a:off x="2714082" y="542808"/>
        <a:ext cx="2377306" cy="728312"/>
      </dsp:txXfrm>
    </dsp:sp>
    <dsp:sp modelId="{D776FA94-11A8-4353-9DE0-23973D028E4B}">
      <dsp:nvSpPr>
        <dsp:cNvPr id="0" name=""/>
        <dsp:cNvSpPr/>
      </dsp:nvSpPr>
      <dsp:spPr>
        <a:xfrm>
          <a:off x="2714082" y="1271120"/>
          <a:ext cx="2377306" cy="2537409"/>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i="1" kern="1200"/>
            <a:t>Sometimes Grammatical mistakes can cause wrong expressions, that results into barriers to communication. </a:t>
          </a:r>
          <a:endParaRPr lang="en-US" sz="2000" kern="1200"/>
        </a:p>
      </dsp:txBody>
      <dsp:txXfrm>
        <a:off x="2714082" y="1271120"/>
        <a:ext cx="2377306" cy="2537409"/>
      </dsp:txXfrm>
    </dsp:sp>
    <dsp:sp modelId="{FAF2E252-32EF-461D-BD43-3D3D23206272}">
      <dsp:nvSpPr>
        <dsp:cNvPr id="0" name=""/>
        <dsp:cNvSpPr/>
      </dsp:nvSpPr>
      <dsp:spPr>
        <a:xfrm>
          <a:off x="5424211" y="542808"/>
          <a:ext cx="2377306" cy="728312"/>
        </a:xfrm>
        <a:prstGeom prst="rect">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Specialists language: </a:t>
          </a:r>
          <a:endParaRPr lang="en-US" sz="2000" kern="1200"/>
        </a:p>
      </dsp:txBody>
      <dsp:txXfrm>
        <a:off x="5424211" y="542808"/>
        <a:ext cx="2377306" cy="728312"/>
      </dsp:txXfrm>
    </dsp:sp>
    <dsp:sp modelId="{E16433E4-9E0B-4F6D-9FCD-44F0483FA64E}">
      <dsp:nvSpPr>
        <dsp:cNvPr id="0" name=""/>
        <dsp:cNvSpPr/>
      </dsp:nvSpPr>
      <dsp:spPr>
        <a:xfrm>
          <a:off x="5424211" y="1271120"/>
          <a:ext cx="2377306" cy="2537409"/>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i="1" kern="1200"/>
            <a:t>Specialists Language is also a barrier to communication</a:t>
          </a:r>
          <a:endParaRPr lang="en-US" sz="2000" kern="1200"/>
        </a:p>
      </dsp:txBody>
      <dsp:txXfrm>
        <a:off x="5424211" y="1271120"/>
        <a:ext cx="2377306" cy="2537409"/>
      </dsp:txXfrm>
    </dsp:sp>
    <dsp:sp modelId="{AA8FBFAF-3D36-4864-9F52-4854922133D2}">
      <dsp:nvSpPr>
        <dsp:cNvPr id="0" name=""/>
        <dsp:cNvSpPr/>
      </dsp:nvSpPr>
      <dsp:spPr>
        <a:xfrm>
          <a:off x="8134340" y="542808"/>
          <a:ext cx="2377306" cy="72831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Unclarified assumption: </a:t>
          </a:r>
          <a:endParaRPr lang="en-US" sz="2000" kern="1200"/>
        </a:p>
      </dsp:txBody>
      <dsp:txXfrm>
        <a:off x="8134340" y="542808"/>
        <a:ext cx="2377306" cy="728312"/>
      </dsp:txXfrm>
    </dsp:sp>
    <dsp:sp modelId="{A4CA8F11-79FC-406B-92C5-5B6373BD0700}">
      <dsp:nvSpPr>
        <dsp:cNvPr id="0" name=""/>
        <dsp:cNvSpPr/>
      </dsp:nvSpPr>
      <dsp:spPr>
        <a:xfrm>
          <a:off x="8134340" y="1271120"/>
          <a:ext cx="2377306" cy="2537409"/>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i="1" kern="1200"/>
            <a:t>Sometimes unclarified assumptions leads to barriers to communication.</a:t>
          </a:r>
          <a:endParaRPr lang="en-US" sz="2000" kern="1200"/>
        </a:p>
      </dsp:txBody>
      <dsp:txXfrm>
        <a:off x="8134340" y="1271120"/>
        <a:ext cx="2377306" cy="253740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03F37-A0D4-4DDA-9A44-01419CE127F3}">
      <dsp:nvSpPr>
        <dsp:cNvPr id="0" name=""/>
        <dsp:cNvSpPr/>
      </dsp:nvSpPr>
      <dsp:spPr>
        <a:xfrm>
          <a:off x="412665" y="416"/>
          <a:ext cx="2175252" cy="13051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Status Relationship</a:t>
          </a:r>
        </a:p>
      </dsp:txBody>
      <dsp:txXfrm>
        <a:off x="412665" y="416"/>
        <a:ext cx="2175252" cy="1305151"/>
      </dsp:txXfrm>
    </dsp:sp>
    <dsp:sp modelId="{D3845AAE-BE06-455F-B513-38E348370B28}">
      <dsp:nvSpPr>
        <dsp:cNvPr id="0" name=""/>
        <dsp:cNvSpPr/>
      </dsp:nvSpPr>
      <dsp:spPr>
        <a:xfrm>
          <a:off x="2805443" y="416"/>
          <a:ext cx="2175252" cy="13051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One-way Flow</a:t>
          </a:r>
        </a:p>
      </dsp:txBody>
      <dsp:txXfrm>
        <a:off x="2805443" y="416"/>
        <a:ext cx="2175252" cy="1305151"/>
      </dsp:txXfrm>
    </dsp:sp>
    <dsp:sp modelId="{8369E657-D3A1-49EB-AE9A-C4F81E03B381}">
      <dsp:nvSpPr>
        <dsp:cNvPr id="0" name=""/>
        <dsp:cNvSpPr/>
      </dsp:nvSpPr>
      <dsp:spPr>
        <a:xfrm>
          <a:off x="412665" y="1523093"/>
          <a:ext cx="2175252" cy="13051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Rules and Regulation</a:t>
          </a:r>
        </a:p>
      </dsp:txBody>
      <dsp:txXfrm>
        <a:off x="412665" y="1523093"/>
        <a:ext cx="2175252" cy="1305151"/>
      </dsp:txXfrm>
    </dsp:sp>
    <dsp:sp modelId="{3585767C-24FF-43BD-844F-75B529B06E3E}">
      <dsp:nvSpPr>
        <dsp:cNvPr id="0" name=""/>
        <dsp:cNvSpPr/>
      </dsp:nvSpPr>
      <dsp:spPr>
        <a:xfrm>
          <a:off x="2805443" y="1523093"/>
          <a:ext cx="2175252" cy="13051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Distance Barriers</a:t>
          </a:r>
        </a:p>
      </dsp:txBody>
      <dsp:txXfrm>
        <a:off x="2805443" y="1523093"/>
        <a:ext cx="2175252" cy="1305151"/>
      </dsp:txXfrm>
    </dsp:sp>
    <dsp:sp modelId="{5ED29ADE-3462-4307-ADD6-13B9C703BEA7}">
      <dsp:nvSpPr>
        <dsp:cNvPr id="0" name=""/>
        <dsp:cNvSpPr/>
      </dsp:nvSpPr>
      <dsp:spPr>
        <a:xfrm>
          <a:off x="412665" y="3045769"/>
          <a:ext cx="2175252" cy="13051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Physical Barriers</a:t>
          </a:r>
        </a:p>
      </dsp:txBody>
      <dsp:txXfrm>
        <a:off x="412665" y="3045769"/>
        <a:ext cx="2175252" cy="1305151"/>
      </dsp:txXfrm>
    </dsp:sp>
    <dsp:sp modelId="{6E64B06A-C974-44D5-9710-A5027AC0E7B4}">
      <dsp:nvSpPr>
        <dsp:cNvPr id="0" name=""/>
        <dsp:cNvSpPr/>
      </dsp:nvSpPr>
      <dsp:spPr>
        <a:xfrm>
          <a:off x="2805443" y="3045769"/>
          <a:ext cx="2175252" cy="13051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Mechanical Barriers</a:t>
          </a:r>
        </a:p>
      </dsp:txBody>
      <dsp:txXfrm>
        <a:off x="2805443" y="3045769"/>
        <a:ext cx="2175252" cy="130515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ECABC-8C7B-45B3-A677-3D6791F98041}">
      <dsp:nvSpPr>
        <dsp:cNvPr id="0" name=""/>
        <dsp:cNvSpPr/>
      </dsp:nvSpPr>
      <dsp:spPr>
        <a:xfrm>
          <a:off x="0" y="2820"/>
          <a:ext cx="7010400" cy="167075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dirty="0"/>
            <a:t>7 Cs of Effective Business Communication</a:t>
          </a:r>
        </a:p>
      </dsp:txBody>
      <dsp:txXfrm>
        <a:off x="81560" y="84380"/>
        <a:ext cx="6847280" cy="15076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2DB4F-F27C-473C-B84E-5EBBDB4362A6}">
      <dsp:nvSpPr>
        <dsp:cNvPr id="0" name=""/>
        <dsp:cNvSpPr/>
      </dsp:nvSpPr>
      <dsp:spPr>
        <a:xfrm>
          <a:off x="1512371" y="0"/>
          <a:ext cx="4525963" cy="4525963"/>
        </a:xfrm>
        <a:prstGeom prst="triangl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D1D7E1-3615-4C76-A7BA-4DEC3F1F85E8}">
      <dsp:nvSpPr>
        <dsp:cNvPr id="0" name=""/>
        <dsp:cNvSpPr/>
      </dsp:nvSpPr>
      <dsp:spPr>
        <a:xfrm>
          <a:off x="3733813" y="457200"/>
          <a:ext cx="2941875" cy="459668"/>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solidFill>
                <a:srgbClr val="FF0000"/>
              </a:solidFill>
            </a:rPr>
            <a:t>Correctness</a:t>
          </a:r>
        </a:p>
      </dsp:txBody>
      <dsp:txXfrm>
        <a:off x="3756252" y="479639"/>
        <a:ext cx="2896997" cy="414790"/>
      </dsp:txXfrm>
    </dsp:sp>
    <dsp:sp modelId="{2F541787-9817-4A4E-8123-B49E5B7B0EE2}">
      <dsp:nvSpPr>
        <dsp:cNvPr id="0" name=""/>
        <dsp:cNvSpPr/>
      </dsp:nvSpPr>
      <dsp:spPr>
        <a:xfrm>
          <a:off x="3775352" y="970164"/>
          <a:ext cx="2941875" cy="459668"/>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solidFill>
                <a:srgbClr val="00B0F0"/>
              </a:solidFill>
            </a:rPr>
            <a:t>Clarity</a:t>
          </a:r>
        </a:p>
      </dsp:txBody>
      <dsp:txXfrm>
        <a:off x="3797791" y="992603"/>
        <a:ext cx="2896997" cy="414790"/>
      </dsp:txXfrm>
    </dsp:sp>
    <dsp:sp modelId="{2127C660-5BE3-4E9B-8291-ED1AB80478C8}">
      <dsp:nvSpPr>
        <dsp:cNvPr id="0" name=""/>
        <dsp:cNvSpPr/>
      </dsp:nvSpPr>
      <dsp:spPr>
        <a:xfrm>
          <a:off x="3775352" y="1487291"/>
          <a:ext cx="2941875" cy="459668"/>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solidFill>
                <a:srgbClr val="C00000"/>
              </a:solidFill>
            </a:rPr>
            <a:t>Conciseness</a:t>
          </a:r>
        </a:p>
      </dsp:txBody>
      <dsp:txXfrm>
        <a:off x="3797791" y="1509730"/>
        <a:ext cx="2896997" cy="414790"/>
      </dsp:txXfrm>
    </dsp:sp>
    <dsp:sp modelId="{5A6D0DEE-5F19-4316-9B6F-96F51F3907DA}">
      <dsp:nvSpPr>
        <dsp:cNvPr id="0" name=""/>
        <dsp:cNvSpPr/>
      </dsp:nvSpPr>
      <dsp:spPr>
        <a:xfrm>
          <a:off x="3775352" y="2004418"/>
          <a:ext cx="2941875" cy="459668"/>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solidFill>
                <a:srgbClr val="7030A0"/>
              </a:solidFill>
            </a:rPr>
            <a:t>Completeness</a:t>
          </a:r>
        </a:p>
      </dsp:txBody>
      <dsp:txXfrm>
        <a:off x="3797791" y="2026857"/>
        <a:ext cx="2896997" cy="414790"/>
      </dsp:txXfrm>
    </dsp:sp>
    <dsp:sp modelId="{E51C3DE4-9890-4610-BEF8-954277B7F030}">
      <dsp:nvSpPr>
        <dsp:cNvPr id="0" name=""/>
        <dsp:cNvSpPr/>
      </dsp:nvSpPr>
      <dsp:spPr>
        <a:xfrm>
          <a:off x="3775352" y="2521544"/>
          <a:ext cx="2941875" cy="459668"/>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solidFill>
                <a:srgbClr val="00B050"/>
              </a:solidFill>
            </a:rPr>
            <a:t>Consideration</a:t>
          </a:r>
        </a:p>
      </dsp:txBody>
      <dsp:txXfrm>
        <a:off x="3797791" y="2543983"/>
        <a:ext cx="2896997" cy="414790"/>
      </dsp:txXfrm>
    </dsp:sp>
    <dsp:sp modelId="{2D3D98A1-17C7-4F1D-8ACE-E4388EB63012}">
      <dsp:nvSpPr>
        <dsp:cNvPr id="0" name=""/>
        <dsp:cNvSpPr/>
      </dsp:nvSpPr>
      <dsp:spPr>
        <a:xfrm>
          <a:off x="3775352" y="3038671"/>
          <a:ext cx="2941875" cy="459668"/>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solidFill>
                <a:schemeClr val="accent6">
                  <a:lumMod val="75000"/>
                </a:schemeClr>
              </a:solidFill>
            </a:rPr>
            <a:t>Concreteness</a:t>
          </a:r>
        </a:p>
      </dsp:txBody>
      <dsp:txXfrm>
        <a:off x="3797791" y="3061110"/>
        <a:ext cx="2896997" cy="414790"/>
      </dsp:txXfrm>
    </dsp:sp>
    <dsp:sp modelId="{2A38C4DD-298B-469C-91F9-86C8D2890CE4}">
      <dsp:nvSpPr>
        <dsp:cNvPr id="0" name=""/>
        <dsp:cNvSpPr/>
      </dsp:nvSpPr>
      <dsp:spPr>
        <a:xfrm>
          <a:off x="3775352" y="3555798"/>
          <a:ext cx="2941875" cy="459668"/>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solidFill>
                <a:schemeClr val="tx1"/>
              </a:solidFill>
            </a:rPr>
            <a:t>Courtesy</a:t>
          </a:r>
        </a:p>
      </dsp:txBody>
      <dsp:txXfrm>
        <a:off x="3797791" y="3578237"/>
        <a:ext cx="2896997" cy="4147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F8808-EA2F-48B5-BA4E-DC4453B52E45}">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24A6A-2C92-40B2-A078-D68EF119E5D5}">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76F61-2312-4DE7-8C1A-4CC675E6A01C}">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err="1"/>
            <a:t>i</a:t>
          </a:r>
          <a:r>
            <a:rPr lang="en-US" sz="2400" kern="1200" dirty="0"/>
            <a:t>. A code may be defined as any group of symbols that can be structured in a way that is meaningful to another person.</a:t>
          </a:r>
        </a:p>
      </dsp:txBody>
      <dsp:txXfrm>
        <a:off x="1435590" y="531"/>
        <a:ext cx="9080009" cy="1242935"/>
      </dsp:txXfrm>
    </dsp:sp>
    <dsp:sp modelId="{37328D2A-98B6-49A8-9866-DDD562DFF360}">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226352-702C-450E-92E0-58CBF10A1D2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1E062B-320F-4A80-86E6-0B058BC2447E}">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a:t>ii. The English language, like any other language, is a code which contains elements that are arranged in a meaningful order.</a:t>
          </a:r>
        </a:p>
      </dsp:txBody>
      <dsp:txXfrm>
        <a:off x="1435590" y="1554201"/>
        <a:ext cx="9080009" cy="1242935"/>
      </dsp:txXfrm>
    </dsp:sp>
    <dsp:sp modelId="{C24C6E35-E5F0-4B9D-9D88-56B415B5E086}">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B6839D-E9A1-4B81-9F32-D0E8BCD5DDF4}">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2F52DB-73D5-4575-A575-935BFF57923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a:t>iii. A code has a group of elements (vocabulary) and a set of procedures for combining these elements meaningfully (syntax).</a:t>
          </a:r>
        </a:p>
      </dsp:txBody>
      <dsp:txXfrm>
        <a:off x="1435590" y="3107870"/>
        <a:ext cx="9080009" cy="124293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1D5D9-D05B-4675-BC85-099717FFBBE7}">
      <dsp:nvSpPr>
        <dsp:cNvPr id="0" name=""/>
        <dsp:cNvSpPr/>
      </dsp:nvSpPr>
      <dsp:spPr>
        <a:xfrm>
          <a:off x="0" y="4036"/>
          <a:ext cx="10515600" cy="8597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96161D-3026-491D-BB9C-1A92D503AD9A}">
      <dsp:nvSpPr>
        <dsp:cNvPr id="0" name=""/>
        <dsp:cNvSpPr/>
      </dsp:nvSpPr>
      <dsp:spPr>
        <a:xfrm>
          <a:off x="260061" y="197470"/>
          <a:ext cx="472838" cy="4728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E02CCC-47F4-4BC5-A9A1-2A2603969C27}">
      <dsp:nvSpPr>
        <dsp:cNvPr id="0" name=""/>
        <dsp:cNvSpPr/>
      </dsp:nvSpPr>
      <dsp:spPr>
        <a:xfrm>
          <a:off x="992960" y="4036"/>
          <a:ext cx="9522639" cy="85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86" tIns="90986" rIns="90986" bIns="90986" numCol="1" spcCol="1270" anchor="ctr" anchorCtr="0">
          <a:noAutofit/>
        </a:bodyPr>
        <a:lstStyle/>
        <a:p>
          <a:pPr marL="0" lvl="0" indent="0" algn="l" defTabSz="844550">
            <a:lnSpc>
              <a:spcPct val="100000"/>
            </a:lnSpc>
            <a:spcBef>
              <a:spcPct val="0"/>
            </a:spcBef>
            <a:spcAft>
              <a:spcPct val="35000"/>
            </a:spcAft>
            <a:buNone/>
          </a:pPr>
          <a:r>
            <a:rPr lang="en-US" sz="1900" kern="1200"/>
            <a:t>i. </a:t>
          </a:r>
          <a:r>
            <a:rPr lang="en-US" sz="1900" b="1" kern="1200"/>
            <a:t>The message content</a:t>
          </a:r>
          <a:r>
            <a:rPr lang="en-US" sz="1900" kern="1200"/>
            <a:t>, i.e., the message that is selected by the source to express its purpose.</a:t>
          </a:r>
        </a:p>
      </dsp:txBody>
      <dsp:txXfrm>
        <a:off x="992960" y="4036"/>
        <a:ext cx="9522639" cy="859706"/>
      </dsp:txXfrm>
    </dsp:sp>
    <dsp:sp modelId="{3F24B43D-65A3-419B-BF8B-DBB7D05FC354}">
      <dsp:nvSpPr>
        <dsp:cNvPr id="0" name=""/>
        <dsp:cNvSpPr/>
      </dsp:nvSpPr>
      <dsp:spPr>
        <a:xfrm>
          <a:off x="0" y="1078668"/>
          <a:ext cx="10515600" cy="8597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119DB-19AD-4028-ABC0-0C2A5248DAAD}">
      <dsp:nvSpPr>
        <dsp:cNvPr id="0" name=""/>
        <dsp:cNvSpPr/>
      </dsp:nvSpPr>
      <dsp:spPr>
        <a:xfrm>
          <a:off x="260061" y="1272102"/>
          <a:ext cx="472838" cy="4728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5BD06-DD91-4A13-AE82-29204FA8050B}">
      <dsp:nvSpPr>
        <dsp:cNvPr id="0" name=""/>
        <dsp:cNvSpPr/>
      </dsp:nvSpPr>
      <dsp:spPr>
        <a:xfrm>
          <a:off x="992960" y="1078668"/>
          <a:ext cx="9522639" cy="85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86" tIns="90986" rIns="90986" bIns="90986" numCol="1" spcCol="1270" anchor="ctr" anchorCtr="0">
          <a:noAutofit/>
        </a:bodyPr>
        <a:lstStyle/>
        <a:p>
          <a:pPr marL="0" lvl="0" indent="0" algn="l" defTabSz="844550">
            <a:lnSpc>
              <a:spcPct val="100000"/>
            </a:lnSpc>
            <a:spcBef>
              <a:spcPct val="0"/>
            </a:spcBef>
            <a:spcAft>
              <a:spcPct val="35000"/>
            </a:spcAft>
            <a:buNone/>
          </a:pPr>
          <a:r>
            <a:rPr lang="en-US" sz="1900" kern="1200"/>
            <a:t>ii. Content, like codes, has both element and structure. When more than one piece of information is to be presented, they should have some order or structure.</a:t>
          </a:r>
        </a:p>
      </dsp:txBody>
      <dsp:txXfrm>
        <a:off x="992960" y="1078668"/>
        <a:ext cx="9522639" cy="859706"/>
      </dsp:txXfrm>
    </dsp:sp>
    <dsp:sp modelId="{E90AC50E-FFBB-46DF-94CA-216510747D38}">
      <dsp:nvSpPr>
        <dsp:cNvPr id="0" name=""/>
        <dsp:cNvSpPr/>
      </dsp:nvSpPr>
      <dsp:spPr>
        <a:xfrm>
          <a:off x="0" y="2153301"/>
          <a:ext cx="10515600" cy="8597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AAAB49-3FA3-46DA-B04C-40C28A6BFECC}">
      <dsp:nvSpPr>
        <dsp:cNvPr id="0" name=""/>
        <dsp:cNvSpPr/>
      </dsp:nvSpPr>
      <dsp:spPr>
        <a:xfrm>
          <a:off x="260061" y="2346735"/>
          <a:ext cx="472838" cy="4728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19E913-DFA0-40C0-9C31-BFA96F7C4BCB}">
      <dsp:nvSpPr>
        <dsp:cNvPr id="0" name=""/>
        <dsp:cNvSpPr/>
      </dsp:nvSpPr>
      <dsp:spPr>
        <a:xfrm>
          <a:off x="992960" y="2153301"/>
          <a:ext cx="9522639" cy="85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86" tIns="90986" rIns="90986" bIns="90986" numCol="1" spcCol="1270" anchor="ctr" anchorCtr="0">
          <a:noAutofit/>
        </a:bodyPr>
        <a:lstStyle/>
        <a:p>
          <a:pPr marL="0" lvl="0" indent="0" algn="l" defTabSz="844550">
            <a:lnSpc>
              <a:spcPct val="100000"/>
            </a:lnSpc>
            <a:spcBef>
              <a:spcPct val="0"/>
            </a:spcBef>
            <a:spcAft>
              <a:spcPct val="35000"/>
            </a:spcAft>
            <a:buNone/>
          </a:pPr>
          <a:r>
            <a:rPr lang="en-US" sz="1900" kern="1200"/>
            <a:t>iii. An individual may sometimes be identified by his characteristic way of structuring messages. This is because the individual communicates in a way that is distinctive to him.</a:t>
          </a:r>
        </a:p>
      </dsp:txBody>
      <dsp:txXfrm>
        <a:off x="992960" y="2153301"/>
        <a:ext cx="9522639" cy="859706"/>
      </dsp:txXfrm>
    </dsp:sp>
    <dsp:sp modelId="{0B6AB2D6-2E7F-4112-B69A-727EADB2DBDA}">
      <dsp:nvSpPr>
        <dsp:cNvPr id="0" name=""/>
        <dsp:cNvSpPr/>
      </dsp:nvSpPr>
      <dsp:spPr>
        <a:xfrm>
          <a:off x="0" y="3227934"/>
          <a:ext cx="10515600" cy="8597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ED9665-8835-4953-ADCF-5AF755BAFB6B}">
      <dsp:nvSpPr>
        <dsp:cNvPr id="0" name=""/>
        <dsp:cNvSpPr/>
      </dsp:nvSpPr>
      <dsp:spPr>
        <a:xfrm>
          <a:off x="260061" y="3421367"/>
          <a:ext cx="472838" cy="4728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5B165-D5B1-425D-AB74-36A2F06EACE5}">
      <dsp:nvSpPr>
        <dsp:cNvPr id="0" name=""/>
        <dsp:cNvSpPr/>
      </dsp:nvSpPr>
      <dsp:spPr>
        <a:xfrm>
          <a:off x="992960" y="3227934"/>
          <a:ext cx="9522639" cy="85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86" tIns="90986" rIns="90986" bIns="90986" numCol="1" spcCol="1270" anchor="ctr" anchorCtr="0">
          <a:noAutofit/>
        </a:bodyPr>
        <a:lstStyle/>
        <a:p>
          <a:pPr marL="0" lvl="0" indent="0" algn="l" defTabSz="844550">
            <a:lnSpc>
              <a:spcPct val="100000"/>
            </a:lnSpc>
            <a:spcBef>
              <a:spcPct val="0"/>
            </a:spcBef>
            <a:spcAft>
              <a:spcPct val="35000"/>
            </a:spcAft>
            <a:buNone/>
          </a:pPr>
          <a:r>
            <a:rPr lang="en-US" sz="1900" kern="1200"/>
            <a:t>iv. An individual uses a distinctive way or method, which has become</a:t>
          </a:r>
        </a:p>
      </dsp:txBody>
      <dsp:txXfrm>
        <a:off x="992960" y="3227934"/>
        <a:ext cx="9522639" cy="859706"/>
      </dsp:txXfrm>
    </dsp:sp>
    <dsp:sp modelId="{BB86060B-E533-40FB-8441-A9823C0D8C58}">
      <dsp:nvSpPr>
        <dsp:cNvPr id="0" name=""/>
        <dsp:cNvSpPr/>
      </dsp:nvSpPr>
      <dsp:spPr>
        <a:xfrm>
          <a:off x="0" y="4302566"/>
          <a:ext cx="10515600" cy="8597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5FB9D-6084-455D-8FEB-121223259EE1}">
      <dsp:nvSpPr>
        <dsp:cNvPr id="0" name=""/>
        <dsp:cNvSpPr/>
      </dsp:nvSpPr>
      <dsp:spPr>
        <a:xfrm>
          <a:off x="260061" y="4496000"/>
          <a:ext cx="472838" cy="4728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E4AE64-D515-412F-90E6-EEFCA8324799}">
      <dsp:nvSpPr>
        <dsp:cNvPr id="0" name=""/>
        <dsp:cNvSpPr/>
      </dsp:nvSpPr>
      <dsp:spPr>
        <a:xfrm>
          <a:off x="992960" y="4302566"/>
          <a:ext cx="9522639" cy="85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86" tIns="90986" rIns="90986" bIns="90986" numCol="1" spcCol="1270" anchor="ctr" anchorCtr="0">
          <a:noAutofit/>
        </a:bodyPr>
        <a:lstStyle/>
        <a:p>
          <a:pPr marL="0" lvl="0" indent="0" algn="l" defTabSz="844550">
            <a:lnSpc>
              <a:spcPct val="100000"/>
            </a:lnSpc>
            <a:spcBef>
              <a:spcPct val="0"/>
            </a:spcBef>
            <a:spcAft>
              <a:spcPct val="35000"/>
            </a:spcAft>
            <a:buNone/>
          </a:pPr>
          <a:r>
            <a:rPr lang="en-US" sz="1900" kern="1200"/>
            <a:t>his habit by constant use.</a:t>
          </a:r>
        </a:p>
      </dsp:txBody>
      <dsp:txXfrm>
        <a:off x="992960" y="4302566"/>
        <a:ext cx="9522639" cy="859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1C01A-DC29-4417-BE10-73AD1CC7329D}">
      <dsp:nvSpPr>
        <dsp:cNvPr id="0" name=""/>
        <dsp:cNvSpPr/>
      </dsp:nvSpPr>
      <dsp:spPr>
        <a:xfrm>
          <a:off x="1283" y="507953"/>
          <a:ext cx="4505585" cy="286104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9C2640-88EC-44BA-9231-656122B3696F}">
      <dsp:nvSpPr>
        <dsp:cNvPr id="0" name=""/>
        <dsp:cNvSpPr/>
      </dsp:nvSpPr>
      <dsp:spPr>
        <a:xfrm>
          <a:off x="501904" y="983543"/>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IN" sz="2000" kern="1200" dirty="0"/>
            <a:t>Communication is a two-way process that involves both a sender and a receiver. This means that communication is an interactive activity. The sender communicates the concept by encoding it and transmitting it over a channel (language).</a:t>
          </a:r>
          <a:endParaRPr lang="en-US" sz="2000" kern="1200" dirty="0"/>
        </a:p>
      </dsp:txBody>
      <dsp:txXfrm>
        <a:off x="585701" y="1067340"/>
        <a:ext cx="4337991" cy="2693452"/>
      </dsp:txXfrm>
    </dsp:sp>
    <dsp:sp modelId="{DDB1129B-62B2-4D49-B551-64F1811F57F1}">
      <dsp:nvSpPr>
        <dsp:cNvPr id="0" name=""/>
        <dsp:cNvSpPr/>
      </dsp:nvSpPr>
      <dsp:spPr>
        <a:xfrm>
          <a:off x="5508110" y="507953"/>
          <a:ext cx="4505585" cy="286104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82C560-07F4-4952-B62C-E724BC460BE5}">
      <dsp:nvSpPr>
        <dsp:cNvPr id="0" name=""/>
        <dsp:cNvSpPr/>
      </dsp:nvSpPr>
      <dsp:spPr>
        <a:xfrm>
          <a:off x="6008730" y="983543"/>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IN" sz="2000" kern="1200" dirty="0"/>
            <a:t>The receiver receives the message and decodes it. Last but not least, once the message has been comprehended, the receiver will transmit the feedback to the sender.</a:t>
          </a:r>
          <a:endParaRPr lang="en-US" sz="2000" kern="1200" dirty="0"/>
        </a:p>
      </dsp:txBody>
      <dsp:txXfrm>
        <a:off x="6092527" y="1067340"/>
        <a:ext cx="4337991" cy="26934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CBC0D-783B-4169-A296-559F31DFD0A5}">
      <dsp:nvSpPr>
        <dsp:cNvPr id="0" name=""/>
        <dsp:cNvSpPr/>
      </dsp:nvSpPr>
      <dsp:spPr>
        <a:xfrm>
          <a:off x="0" y="4025"/>
          <a:ext cx="11646568" cy="7160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 stimulus is </a:t>
          </a:r>
          <a:r>
            <a:rPr lang="en-US" sz="1800" b="1" i="1" kern="1200"/>
            <a:t>a thing that a person can receive through one of his senses. </a:t>
          </a:r>
          <a:r>
            <a:rPr lang="en-US" sz="1800" kern="1200"/>
            <a:t>In fact, it is a thing that can produce a sensation</a:t>
          </a:r>
        </a:p>
      </dsp:txBody>
      <dsp:txXfrm>
        <a:off x="34954" y="38979"/>
        <a:ext cx="11576660" cy="646132"/>
      </dsp:txXfrm>
    </dsp:sp>
    <dsp:sp modelId="{105369F3-68B4-4A0C-9117-65F983F580DD}">
      <dsp:nvSpPr>
        <dsp:cNvPr id="0" name=""/>
        <dsp:cNvSpPr/>
      </dsp:nvSpPr>
      <dsp:spPr>
        <a:xfrm>
          <a:off x="0" y="771905"/>
          <a:ext cx="11646568" cy="7160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2. A response is a thing that an individual does as a reaction to the stimulus.</a:t>
          </a:r>
        </a:p>
      </dsp:txBody>
      <dsp:txXfrm>
        <a:off x="34954" y="806859"/>
        <a:ext cx="11576660" cy="646132"/>
      </dsp:txXfrm>
    </dsp:sp>
    <dsp:sp modelId="{31AE35B3-B8A5-4318-A827-22C7B0D0EE4F}">
      <dsp:nvSpPr>
        <dsp:cNvPr id="0" name=""/>
        <dsp:cNvSpPr/>
      </dsp:nvSpPr>
      <dsp:spPr>
        <a:xfrm>
          <a:off x="0" y="1539785"/>
          <a:ext cx="11646568" cy="7160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3. Stimulus and response are the two terms that are frequently used in</a:t>
          </a:r>
        </a:p>
      </dsp:txBody>
      <dsp:txXfrm>
        <a:off x="34954" y="1574739"/>
        <a:ext cx="11576660" cy="646132"/>
      </dsp:txXfrm>
    </dsp:sp>
    <dsp:sp modelId="{6BFA88DE-6937-41B2-8B44-596A14DCEFAB}">
      <dsp:nvSpPr>
        <dsp:cNvPr id="0" name=""/>
        <dsp:cNvSpPr/>
      </dsp:nvSpPr>
      <dsp:spPr>
        <a:xfrm>
          <a:off x="0" y="2307665"/>
          <a:ext cx="11646568" cy="7160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any discussion on the communication process.</a:t>
          </a:r>
        </a:p>
      </dsp:txBody>
      <dsp:txXfrm>
        <a:off x="34954" y="2342619"/>
        <a:ext cx="11576660" cy="646132"/>
      </dsp:txXfrm>
    </dsp:sp>
    <dsp:sp modelId="{F07BB1E5-2EDA-437F-9372-F630273B4AD6}">
      <dsp:nvSpPr>
        <dsp:cNvPr id="0" name=""/>
        <dsp:cNvSpPr/>
      </dsp:nvSpPr>
      <dsp:spPr>
        <a:xfrm>
          <a:off x="0" y="3075545"/>
          <a:ext cx="11646568" cy="7160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4. Stimulus and response are ultimately connected with the whole learning    process.</a:t>
          </a:r>
        </a:p>
      </dsp:txBody>
      <dsp:txXfrm>
        <a:off x="34954" y="3110499"/>
        <a:ext cx="11576660" cy="646132"/>
      </dsp:txXfrm>
    </dsp:sp>
    <dsp:sp modelId="{D1A14E63-600C-405A-8F03-DD7A3B71EFB9}">
      <dsp:nvSpPr>
        <dsp:cNvPr id="0" name=""/>
        <dsp:cNvSpPr/>
      </dsp:nvSpPr>
      <dsp:spPr>
        <a:xfrm>
          <a:off x="0" y="3843425"/>
          <a:ext cx="11646568" cy="7160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5. The communication objective of the source is to bring about a change in the behaviour of the receiver.</a:t>
          </a:r>
        </a:p>
      </dsp:txBody>
      <dsp:txXfrm>
        <a:off x="34954" y="3878379"/>
        <a:ext cx="11576660" cy="64613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E3A48-CF5F-46B8-8592-C744F71EC71C}">
      <dsp:nvSpPr>
        <dsp:cNvPr id="0" name=""/>
        <dsp:cNvSpPr/>
      </dsp:nvSpPr>
      <dsp:spPr>
        <a:xfrm>
          <a:off x="198101" y="520782"/>
          <a:ext cx="719102" cy="7191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8C3E91-102F-4143-BE6D-E2212DBBB62A}">
      <dsp:nvSpPr>
        <dsp:cNvPr id="0" name=""/>
        <dsp:cNvSpPr/>
      </dsp:nvSpPr>
      <dsp:spPr>
        <a:xfrm>
          <a:off x="349113" y="671794"/>
          <a:ext cx="417079" cy="4170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9E92B2-AD37-4E5C-AE89-06DDD7013175}">
      <dsp:nvSpPr>
        <dsp:cNvPr id="0" name=""/>
        <dsp:cNvSpPr/>
      </dsp:nvSpPr>
      <dsp:spPr>
        <a:xfrm>
          <a:off x="1071297" y="520782"/>
          <a:ext cx="1695026" cy="71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a:t>1. The sender—</a:t>
          </a:r>
          <a:r>
            <a:rPr lang="en-US" sz="1500" kern="1200"/>
            <a:t>the source of the message</a:t>
          </a:r>
        </a:p>
      </dsp:txBody>
      <dsp:txXfrm>
        <a:off x="1071297" y="520782"/>
        <a:ext cx="1695026" cy="719102"/>
      </dsp:txXfrm>
    </dsp:sp>
    <dsp:sp modelId="{B9A5A1BE-C220-483D-A13F-260BCF46D8B8}">
      <dsp:nvSpPr>
        <dsp:cNvPr id="0" name=""/>
        <dsp:cNvSpPr/>
      </dsp:nvSpPr>
      <dsp:spPr>
        <a:xfrm>
          <a:off x="3061670" y="520782"/>
          <a:ext cx="719102" cy="7191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6853E0-7308-4F85-9FB0-D532B3AAA521}">
      <dsp:nvSpPr>
        <dsp:cNvPr id="0" name=""/>
        <dsp:cNvSpPr/>
      </dsp:nvSpPr>
      <dsp:spPr>
        <a:xfrm>
          <a:off x="3212681" y="671794"/>
          <a:ext cx="417079" cy="4170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BD8FEB-3A65-47DD-B987-88AF373DB065}">
      <dsp:nvSpPr>
        <dsp:cNvPr id="0" name=""/>
        <dsp:cNvSpPr/>
      </dsp:nvSpPr>
      <dsp:spPr>
        <a:xfrm>
          <a:off x="3934865" y="520782"/>
          <a:ext cx="1695026" cy="71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a:t>2. The encoding process</a:t>
          </a:r>
          <a:endParaRPr lang="en-US" sz="1500" kern="1200"/>
        </a:p>
      </dsp:txBody>
      <dsp:txXfrm>
        <a:off x="3934865" y="520782"/>
        <a:ext cx="1695026" cy="719102"/>
      </dsp:txXfrm>
    </dsp:sp>
    <dsp:sp modelId="{02C7281A-DA62-4CAC-9E23-811ED7F9AD43}">
      <dsp:nvSpPr>
        <dsp:cNvPr id="0" name=""/>
        <dsp:cNvSpPr/>
      </dsp:nvSpPr>
      <dsp:spPr>
        <a:xfrm>
          <a:off x="5925238" y="520782"/>
          <a:ext cx="719102" cy="7191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33650-3E9B-4E18-8675-E1FE4A2749F9}">
      <dsp:nvSpPr>
        <dsp:cNvPr id="0" name=""/>
        <dsp:cNvSpPr/>
      </dsp:nvSpPr>
      <dsp:spPr>
        <a:xfrm>
          <a:off x="6076249" y="671794"/>
          <a:ext cx="417079" cy="4170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8F40C4-6E5D-4568-A188-177DDEC07404}">
      <dsp:nvSpPr>
        <dsp:cNvPr id="0" name=""/>
        <dsp:cNvSpPr/>
      </dsp:nvSpPr>
      <dsp:spPr>
        <a:xfrm>
          <a:off x="6798434" y="520782"/>
          <a:ext cx="1695026" cy="71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a:t>3. The channel </a:t>
          </a:r>
          <a:endParaRPr lang="en-US" sz="1500" kern="1200"/>
        </a:p>
      </dsp:txBody>
      <dsp:txXfrm>
        <a:off x="6798434" y="520782"/>
        <a:ext cx="1695026" cy="719102"/>
      </dsp:txXfrm>
    </dsp:sp>
    <dsp:sp modelId="{92233343-4864-4315-832A-30F533390D02}">
      <dsp:nvSpPr>
        <dsp:cNvPr id="0" name=""/>
        <dsp:cNvSpPr/>
      </dsp:nvSpPr>
      <dsp:spPr>
        <a:xfrm>
          <a:off x="198101" y="1747789"/>
          <a:ext cx="719102" cy="7191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DEE5E6-A424-46E3-A34C-68F99D36C56D}">
      <dsp:nvSpPr>
        <dsp:cNvPr id="0" name=""/>
        <dsp:cNvSpPr/>
      </dsp:nvSpPr>
      <dsp:spPr>
        <a:xfrm>
          <a:off x="349113" y="1898801"/>
          <a:ext cx="417079" cy="4170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AD2E2-7232-426F-AE82-FAAC84699598}">
      <dsp:nvSpPr>
        <dsp:cNvPr id="0" name=""/>
        <dsp:cNvSpPr/>
      </dsp:nvSpPr>
      <dsp:spPr>
        <a:xfrm>
          <a:off x="1071297" y="1747789"/>
          <a:ext cx="1695026" cy="71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a:t>4. The decoding process</a:t>
          </a:r>
          <a:endParaRPr lang="en-US" sz="1500" kern="1200"/>
        </a:p>
      </dsp:txBody>
      <dsp:txXfrm>
        <a:off x="1071297" y="1747789"/>
        <a:ext cx="1695026" cy="719102"/>
      </dsp:txXfrm>
    </dsp:sp>
    <dsp:sp modelId="{EC7BBF84-E0B1-41C4-9298-3462728A1BF1}">
      <dsp:nvSpPr>
        <dsp:cNvPr id="0" name=""/>
        <dsp:cNvSpPr/>
      </dsp:nvSpPr>
      <dsp:spPr>
        <a:xfrm>
          <a:off x="3061670" y="1747789"/>
          <a:ext cx="719102" cy="7191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8A679-1C5D-4943-A8FE-6A12BF555559}">
      <dsp:nvSpPr>
        <dsp:cNvPr id="0" name=""/>
        <dsp:cNvSpPr/>
      </dsp:nvSpPr>
      <dsp:spPr>
        <a:xfrm>
          <a:off x="3212681" y="1898801"/>
          <a:ext cx="417079" cy="4170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ABB7A8-8841-46AD-B3F7-867FFB9FE0D8}">
      <dsp:nvSpPr>
        <dsp:cNvPr id="0" name=""/>
        <dsp:cNvSpPr/>
      </dsp:nvSpPr>
      <dsp:spPr>
        <a:xfrm>
          <a:off x="3934865" y="1747789"/>
          <a:ext cx="1695026" cy="71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a:t>5. The receiver—</a:t>
          </a:r>
          <a:r>
            <a:rPr lang="en-US" sz="1500" kern="1200"/>
            <a:t>the person who receives the message</a:t>
          </a:r>
        </a:p>
      </dsp:txBody>
      <dsp:txXfrm>
        <a:off x="3934865" y="1747789"/>
        <a:ext cx="1695026" cy="719102"/>
      </dsp:txXfrm>
    </dsp:sp>
    <dsp:sp modelId="{EF30EF8A-84A6-479A-A622-C3102B54E55D}">
      <dsp:nvSpPr>
        <dsp:cNvPr id="0" name=""/>
        <dsp:cNvSpPr/>
      </dsp:nvSpPr>
      <dsp:spPr>
        <a:xfrm>
          <a:off x="5925238" y="1747789"/>
          <a:ext cx="719102" cy="7191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3DDF3-2A7B-4A9F-A9C0-0485AC6AC1C3}">
      <dsp:nvSpPr>
        <dsp:cNvPr id="0" name=""/>
        <dsp:cNvSpPr/>
      </dsp:nvSpPr>
      <dsp:spPr>
        <a:xfrm>
          <a:off x="6076249" y="1898801"/>
          <a:ext cx="417079" cy="4170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26210-66BC-4FC9-808F-E850B12B879C}">
      <dsp:nvSpPr>
        <dsp:cNvPr id="0" name=""/>
        <dsp:cNvSpPr/>
      </dsp:nvSpPr>
      <dsp:spPr>
        <a:xfrm>
          <a:off x="6798434" y="1747789"/>
          <a:ext cx="1695026" cy="71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a:t>6. Feedback</a:t>
          </a:r>
          <a:endParaRPr lang="en-US" sz="1500" kern="1200"/>
        </a:p>
      </dsp:txBody>
      <dsp:txXfrm>
        <a:off x="6798434" y="1747789"/>
        <a:ext cx="1695026" cy="719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DF0E1-69B6-4C30-916B-61801BB6BB4D}">
      <dsp:nvSpPr>
        <dsp:cNvPr id="0" name=""/>
        <dsp:cNvSpPr/>
      </dsp:nvSpPr>
      <dsp:spPr>
        <a:xfrm>
          <a:off x="0" y="206357"/>
          <a:ext cx="8077659" cy="1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E8B724-87FF-4E2D-9354-DCA68BAAD133}">
      <dsp:nvSpPr>
        <dsp:cNvPr id="0" name=""/>
        <dsp:cNvSpPr/>
      </dsp:nvSpPr>
      <dsp:spPr>
        <a:xfrm>
          <a:off x="44226" y="166223"/>
          <a:ext cx="80787" cy="80411"/>
        </a:xfrm>
        <a:prstGeom prst="rect">
          <a:avLst/>
        </a:prstGeom>
        <a:solidFill>
          <a:schemeClr val="accent2">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808CCA-98D7-4246-9F50-CC9EA80FC3F4}">
      <dsp:nvSpPr>
        <dsp:cNvPr id="0" name=""/>
        <dsp:cNvSpPr/>
      </dsp:nvSpPr>
      <dsp:spPr>
        <a:xfrm>
          <a:off x="169239" y="206245"/>
          <a:ext cx="6555376" cy="85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27" tIns="90427" rIns="90427" bIns="90427" numCol="1" spcCol="1270" anchor="ctr" anchorCtr="0">
          <a:noAutofit/>
        </a:bodyPr>
        <a:lstStyle/>
        <a:p>
          <a:pPr marL="0" lvl="0" indent="0" algn="l" defTabSz="1111250">
            <a:lnSpc>
              <a:spcPct val="100000"/>
            </a:lnSpc>
            <a:spcBef>
              <a:spcPct val="0"/>
            </a:spcBef>
            <a:spcAft>
              <a:spcPct val="35000"/>
            </a:spcAft>
            <a:buNone/>
          </a:pPr>
          <a:endParaRPr lang="en-US" sz="2500" kern="1200" dirty="0"/>
        </a:p>
      </dsp:txBody>
      <dsp:txXfrm>
        <a:off x="169239" y="206245"/>
        <a:ext cx="6555376" cy="854427"/>
      </dsp:txXfrm>
    </dsp:sp>
    <dsp:sp modelId="{41EF748B-C1DA-4FE9-B115-1EDE49295A5D}">
      <dsp:nvSpPr>
        <dsp:cNvPr id="0" name=""/>
        <dsp:cNvSpPr/>
      </dsp:nvSpPr>
      <dsp:spPr>
        <a:xfrm>
          <a:off x="0" y="1254754"/>
          <a:ext cx="8077659" cy="13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45A86D-EDBA-4164-AD2D-3B122AA9B383}">
      <dsp:nvSpPr>
        <dsp:cNvPr id="0" name=""/>
        <dsp:cNvSpPr/>
      </dsp:nvSpPr>
      <dsp:spPr>
        <a:xfrm>
          <a:off x="44226" y="1215208"/>
          <a:ext cx="80787" cy="804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4D4A5F-3C77-4C6C-9469-4BAE191DC54E}">
      <dsp:nvSpPr>
        <dsp:cNvPr id="0" name=""/>
        <dsp:cNvSpPr/>
      </dsp:nvSpPr>
      <dsp:spPr>
        <a:xfrm>
          <a:off x="81070" y="1255230"/>
          <a:ext cx="6731716" cy="85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27" tIns="90427" rIns="90427" bIns="90427" numCol="1" spcCol="1270" anchor="ctr" anchorCtr="0">
          <a:noAutofit/>
        </a:bodyPr>
        <a:lstStyle/>
        <a:p>
          <a:pPr marL="0" lvl="0" indent="0" algn="just" defTabSz="1066800">
            <a:lnSpc>
              <a:spcPct val="100000"/>
            </a:lnSpc>
            <a:spcBef>
              <a:spcPct val="0"/>
            </a:spcBef>
            <a:spcAft>
              <a:spcPct val="35000"/>
            </a:spcAft>
            <a:buNone/>
          </a:pPr>
          <a:r>
            <a:rPr lang="en-US" sz="2400" b="1" kern="1200" dirty="0"/>
            <a:t>1. To Boost Morale of Employees:</a:t>
          </a:r>
          <a:r>
            <a:rPr lang="en-US" sz="2400" kern="1200" dirty="0"/>
            <a:t> Business Communication is made to boost the morale of the employees. It increases the productivity of the employees in his company.</a:t>
          </a:r>
        </a:p>
      </dsp:txBody>
      <dsp:txXfrm>
        <a:off x="81070" y="1255230"/>
        <a:ext cx="6731716" cy="854427"/>
      </dsp:txXfrm>
    </dsp:sp>
    <dsp:sp modelId="{6351654A-29A8-4792-BCD5-B010C3FBB12B}">
      <dsp:nvSpPr>
        <dsp:cNvPr id="0" name=""/>
        <dsp:cNvSpPr/>
      </dsp:nvSpPr>
      <dsp:spPr>
        <a:xfrm>
          <a:off x="0" y="3533694"/>
          <a:ext cx="8077659" cy="3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A60009-96F8-4E1A-8AD0-AD48C0E9C00D}">
      <dsp:nvSpPr>
        <dsp:cNvPr id="0" name=""/>
        <dsp:cNvSpPr/>
      </dsp:nvSpPr>
      <dsp:spPr>
        <a:xfrm>
          <a:off x="44226" y="3493672"/>
          <a:ext cx="80787" cy="804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025AA5-134B-419F-A0E5-F7144A41434A}">
      <dsp:nvSpPr>
        <dsp:cNvPr id="0" name=""/>
        <dsp:cNvSpPr/>
      </dsp:nvSpPr>
      <dsp:spPr>
        <a:xfrm>
          <a:off x="169239" y="2264194"/>
          <a:ext cx="6667507" cy="3393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27" tIns="90427" rIns="90427" bIns="90427" numCol="1" spcCol="1270" anchor="ctr" anchorCtr="0">
          <a:noAutofit/>
        </a:bodyPr>
        <a:lstStyle/>
        <a:p>
          <a:pPr marL="0" lvl="0" indent="0" algn="l" defTabSz="1066800">
            <a:lnSpc>
              <a:spcPct val="100000"/>
            </a:lnSpc>
            <a:spcBef>
              <a:spcPct val="0"/>
            </a:spcBef>
            <a:spcAft>
              <a:spcPct val="35000"/>
            </a:spcAft>
            <a:buNone/>
          </a:pPr>
          <a:r>
            <a:rPr lang="en-US" sz="2400" b="1" kern="1200" dirty="0"/>
            <a:t>2. To Achieve Goal:</a:t>
          </a:r>
          <a:r>
            <a:rPr lang="en-US" sz="2400" kern="1200" dirty="0"/>
            <a:t> The goal of the organization can be obtained through effective organizational communication. Everybody   tries   to   acquire   such   goal   and   therefore   it   requires effective organizational communication.</a:t>
          </a:r>
        </a:p>
      </dsp:txBody>
      <dsp:txXfrm>
        <a:off x="169239" y="2264194"/>
        <a:ext cx="6667507" cy="33934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4C430-6A35-4EDA-BEBE-35725B59B57F}">
      <dsp:nvSpPr>
        <dsp:cNvPr id="0" name=""/>
        <dsp:cNvSpPr/>
      </dsp:nvSpPr>
      <dsp:spPr>
        <a:xfrm>
          <a:off x="0" y="1007883"/>
          <a:ext cx="11614483" cy="1860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321A8-F570-4BAB-97AE-A7ECB090F510}">
      <dsp:nvSpPr>
        <dsp:cNvPr id="0" name=""/>
        <dsp:cNvSpPr/>
      </dsp:nvSpPr>
      <dsp:spPr>
        <a:xfrm>
          <a:off x="562864" y="1426543"/>
          <a:ext cx="1023389" cy="10233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6B7C3F-9426-474F-B494-F855A6D45FE5}">
      <dsp:nvSpPr>
        <dsp:cNvPr id="0" name=""/>
        <dsp:cNvSpPr/>
      </dsp:nvSpPr>
      <dsp:spPr>
        <a:xfrm>
          <a:off x="2149118" y="211500"/>
          <a:ext cx="9465364" cy="3453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925" tIns="196925" rIns="196925" bIns="196925" numCol="1" spcCol="1270" anchor="ctr" anchorCtr="0">
          <a:noAutofit/>
        </a:bodyPr>
        <a:lstStyle/>
        <a:p>
          <a:pPr marL="0" lvl="0" indent="0" algn="l" defTabSz="800100">
            <a:lnSpc>
              <a:spcPct val="100000"/>
            </a:lnSpc>
            <a:spcBef>
              <a:spcPct val="0"/>
            </a:spcBef>
            <a:spcAft>
              <a:spcPct val="35000"/>
            </a:spcAft>
            <a:buNone/>
          </a:pPr>
          <a:r>
            <a:rPr lang="en-US" sz="1800" b="1" kern="1200" dirty="0">
              <a:latin typeface="+mn-lt"/>
              <a:ea typeface="+mn-ea"/>
              <a:cs typeface="+mn-cs"/>
            </a:rPr>
            <a:t>7. To Improve Employer-</a:t>
          </a:r>
          <a:r>
            <a:rPr lang="en-US" sz="1800" kern="1200" dirty="0">
              <a:latin typeface="+mn-lt"/>
              <a:ea typeface="+mn-ea"/>
              <a:cs typeface="+mn-cs"/>
            </a:rPr>
            <a:t>Employee Relationship: To achieve the Organizational objectives, there must be good relationship between employee and employer. And to improve such relationship, there must be effective communication.</a:t>
          </a:r>
          <a:br>
            <a:rPr lang="en-US" sz="1800" kern="1200" dirty="0"/>
          </a:br>
          <a:endParaRPr lang="en-US" sz="1800" kern="1200" dirty="0"/>
        </a:p>
      </dsp:txBody>
      <dsp:txXfrm>
        <a:off x="2149118" y="211500"/>
        <a:ext cx="9465364" cy="3453475"/>
      </dsp:txXfrm>
    </dsp:sp>
    <dsp:sp modelId="{96B92E46-BC9D-43DD-93F5-42F720C9903A}">
      <dsp:nvSpPr>
        <dsp:cNvPr id="0" name=""/>
        <dsp:cNvSpPr/>
      </dsp:nvSpPr>
      <dsp:spPr>
        <a:xfrm>
          <a:off x="0" y="4114113"/>
          <a:ext cx="11614483" cy="1860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D53B56-ED58-4C88-BAD5-CDDD88AE9232}">
      <dsp:nvSpPr>
        <dsp:cNvPr id="0" name=""/>
        <dsp:cNvSpPr/>
      </dsp:nvSpPr>
      <dsp:spPr>
        <a:xfrm>
          <a:off x="562864" y="4548812"/>
          <a:ext cx="1023389" cy="10233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C07FA2-B4B1-4E3A-A08C-56168FF86D83}">
      <dsp:nvSpPr>
        <dsp:cNvPr id="0" name=""/>
        <dsp:cNvSpPr/>
      </dsp:nvSpPr>
      <dsp:spPr>
        <a:xfrm>
          <a:off x="2149118" y="4130152"/>
          <a:ext cx="9465364" cy="1860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925" tIns="196925" rIns="196925" bIns="196925" numCol="1" spcCol="1270" anchor="ctr" anchorCtr="0">
          <a:noAutofit/>
        </a:bodyPr>
        <a:lstStyle/>
        <a:p>
          <a:pPr marL="0" lvl="0" indent="0" algn="l" defTabSz="800100">
            <a:lnSpc>
              <a:spcPct val="100000"/>
            </a:lnSpc>
            <a:spcBef>
              <a:spcPct val="0"/>
            </a:spcBef>
            <a:spcAft>
              <a:spcPct val="35000"/>
            </a:spcAft>
            <a:buNone/>
          </a:pPr>
          <a:r>
            <a:rPr lang="en-US" altLang="en-US" sz="1800" b="1" kern="1200" dirty="0"/>
            <a:t>8. To Solve Problem:   </a:t>
          </a:r>
          <a:r>
            <a:rPr lang="en-US" altLang="en-US" sz="1800" kern="1200" dirty="0"/>
            <a:t>Communication  can  remove the gap between employees and employer. Fruitful  communication ensures a network  in  an  Organization   to  solve  problems. Conflict  arises  and  exists in  an Organization. Fruitful  communication  ensures  a  network  to  solve conflict. It also removes the gap between employee and employer.</a:t>
          </a:r>
          <a:br>
            <a:rPr lang="en-US" altLang="en-US" sz="1800" kern="1200" dirty="0"/>
          </a:br>
          <a:endParaRPr lang="en-US" sz="1800" kern="1200" dirty="0"/>
        </a:p>
      </dsp:txBody>
      <dsp:txXfrm>
        <a:off x="2149118" y="4130152"/>
        <a:ext cx="9465364" cy="18607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4C430-6A35-4EDA-BEBE-35725B59B57F}">
      <dsp:nvSpPr>
        <dsp:cNvPr id="0" name=""/>
        <dsp:cNvSpPr/>
      </dsp:nvSpPr>
      <dsp:spPr>
        <a:xfrm>
          <a:off x="0" y="1007883"/>
          <a:ext cx="11831052" cy="1860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321A8-F570-4BAB-97AE-A7ECB090F510}">
      <dsp:nvSpPr>
        <dsp:cNvPr id="0" name=""/>
        <dsp:cNvSpPr/>
      </dsp:nvSpPr>
      <dsp:spPr>
        <a:xfrm>
          <a:off x="562864" y="1426543"/>
          <a:ext cx="1023389" cy="102338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6B7C3F-9426-474F-B494-F855A6D45FE5}">
      <dsp:nvSpPr>
        <dsp:cNvPr id="0" name=""/>
        <dsp:cNvSpPr/>
      </dsp:nvSpPr>
      <dsp:spPr>
        <a:xfrm>
          <a:off x="2149118" y="211500"/>
          <a:ext cx="9681933" cy="3453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925" tIns="196925" rIns="196925" bIns="196925" numCol="1" spcCol="1270" anchor="ctr" anchorCtr="0">
          <a:noAutofit/>
        </a:bodyPr>
        <a:lstStyle/>
        <a:p>
          <a:pPr marL="0" lvl="0" indent="0" algn="l" defTabSz="844550">
            <a:lnSpc>
              <a:spcPct val="100000"/>
            </a:lnSpc>
            <a:spcBef>
              <a:spcPct val="0"/>
            </a:spcBef>
            <a:spcAft>
              <a:spcPct val="35000"/>
            </a:spcAft>
            <a:buNone/>
          </a:pPr>
          <a:r>
            <a:rPr lang="en-US" sz="1900" b="1" kern="1200" dirty="0"/>
            <a:t>9. To Manage Human Resources:</a:t>
          </a:r>
          <a:r>
            <a:rPr lang="en-US" sz="1900" kern="1200" dirty="0"/>
            <a:t> To recruit, train-up &amp; motivate human resource properly, there must be effective communication. Skilled manpower are professional and work for achievement and development.</a:t>
          </a:r>
        </a:p>
      </dsp:txBody>
      <dsp:txXfrm>
        <a:off x="2149118" y="211500"/>
        <a:ext cx="9681933" cy="3453475"/>
      </dsp:txXfrm>
    </dsp:sp>
    <dsp:sp modelId="{96B92E46-BC9D-43DD-93F5-42F720C9903A}">
      <dsp:nvSpPr>
        <dsp:cNvPr id="0" name=""/>
        <dsp:cNvSpPr/>
      </dsp:nvSpPr>
      <dsp:spPr>
        <a:xfrm>
          <a:off x="0" y="4130152"/>
          <a:ext cx="11831052" cy="1860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D53B56-ED58-4C88-BAD5-CDDD88AE9232}">
      <dsp:nvSpPr>
        <dsp:cNvPr id="0" name=""/>
        <dsp:cNvSpPr/>
      </dsp:nvSpPr>
      <dsp:spPr>
        <a:xfrm>
          <a:off x="562864" y="4548812"/>
          <a:ext cx="1023389" cy="10233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C07FA2-B4B1-4E3A-A08C-56168FF86D83}">
      <dsp:nvSpPr>
        <dsp:cNvPr id="0" name=""/>
        <dsp:cNvSpPr/>
      </dsp:nvSpPr>
      <dsp:spPr>
        <a:xfrm>
          <a:off x="2149118" y="4130152"/>
          <a:ext cx="9681933" cy="1860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925" tIns="196925" rIns="196925" bIns="196925" numCol="1" spcCol="1270" anchor="ctr" anchorCtr="0">
          <a:noAutofit/>
        </a:bodyPr>
        <a:lstStyle/>
        <a:p>
          <a:pPr marL="0" lvl="0" indent="0" algn="l" defTabSz="844550">
            <a:lnSpc>
              <a:spcPct val="100000"/>
            </a:lnSpc>
            <a:spcBef>
              <a:spcPct val="0"/>
            </a:spcBef>
            <a:spcAft>
              <a:spcPct val="35000"/>
            </a:spcAft>
            <a:buNone/>
          </a:pPr>
          <a:r>
            <a:rPr lang="en-US" sz="1900" b="1" kern="1200" dirty="0"/>
            <a:t>10. To Attract Customer: </a:t>
          </a:r>
          <a:r>
            <a:rPr lang="en-US" sz="1900" kern="1200" dirty="0"/>
            <a:t>To knock the door of potential customers with new product and service of an enterprise, there should exist an efficient communication. So better communication will cause more customers and more customers will cause more profit.</a:t>
          </a:r>
          <a:br>
            <a:rPr lang="en-US" sz="1900" kern="1200" dirty="0"/>
          </a:br>
          <a:endParaRPr lang="en-US" sz="1900" kern="1200" dirty="0"/>
        </a:p>
      </dsp:txBody>
      <dsp:txXfrm>
        <a:off x="2149118" y="4130152"/>
        <a:ext cx="9681933" cy="18607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D789A-61D5-45E1-A5F5-40BDCFB00391}">
      <dsp:nvSpPr>
        <dsp:cNvPr id="0" name=""/>
        <dsp:cNvSpPr/>
      </dsp:nvSpPr>
      <dsp:spPr>
        <a:xfrm>
          <a:off x="1453" y="679312"/>
          <a:ext cx="5100143" cy="323859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5CC009-DEF1-4605-880F-6E6C98E3F54C}">
      <dsp:nvSpPr>
        <dsp:cNvPr id="0" name=""/>
        <dsp:cNvSpPr/>
      </dsp:nvSpPr>
      <dsp:spPr>
        <a:xfrm>
          <a:off x="568135" y="1217660"/>
          <a:ext cx="5100143" cy="323859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11. To Future Plan:</a:t>
          </a:r>
          <a:r>
            <a:rPr lang="en-US" sz="2200" kern="1200" dirty="0"/>
            <a:t> In today's modern competitive world, there is requirement of changing the plan according to environment and communication environment. This involves awareness through proper communication.</a:t>
          </a:r>
        </a:p>
      </dsp:txBody>
      <dsp:txXfrm>
        <a:off x="662990" y="1312515"/>
        <a:ext cx="4910433" cy="3048881"/>
      </dsp:txXfrm>
    </dsp:sp>
    <dsp:sp modelId="{53A252A8-1A6C-45AB-9AB8-323503013428}">
      <dsp:nvSpPr>
        <dsp:cNvPr id="0" name=""/>
        <dsp:cNvSpPr/>
      </dsp:nvSpPr>
      <dsp:spPr>
        <a:xfrm>
          <a:off x="6234962" y="679312"/>
          <a:ext cx="5100143" cy="323859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27CEF4-81AD-4A39-98FA-4EC01ADDAADF}">
      <dsp:nvSpPr>
        <dsp:cNvPr id="0" name=""/>
        <dsp:cNvSpPr/>
      </dsp:nvSpPr>
      <dsp:spPr>
        <a:xfrm>
          <a:off x="6801644" y="1217660"/>
          <a:ext cx="5100143" cy="323859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12. To Educate Workers: </a:t>
          </a:r>
          <a:r>
            <a:rPr lang="en-US" sz="2200" kern="1200"/>
            <a:t>Communication helps the Organization to train-up the employees/workers through organized programs. For example, Orientation, workshops, film show, internship etc.</a:t>
          </a:r>
          <a:br>
            <a:rPr lang="en-US" sz="2200" kern="1200"/>
          </a:br>
          <a:br>
            <a:rPr lang="en-US" sz="2200" kern="1200"/>
          </a:br>
          <a:endParaRPr lang="en-US" sz="2200" kern="1200"/>
        </a:p>
      </dsp:txBody>
      <dsp:txXfrm>
        <a:off x="6896499" y="1312515"/>
        <a:ext cx="4910433" cy="30488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1ADA-2CE9-4737-9276-CEE7E19DE75C}">
      <dsp:nvSpPr>
        <dsp:cNvPr id="0" name=""/>
        <dsp:cNvSpPr/>
      </dsp:nvSpPr>
      <dsp:spPr>
        <a:xfrm>
          <a:off x="0" y="71084"/>
          <a:ext cx="11438021" cy="218398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l" defTabSz="1422400" rtl="0">
            <a:lnSpc>
              <a:spcPct val="90000"/>
            </a:lnSpc>
            <a:spcBef>
              <a:spcPct val="0"/>
            </a:spcBef>
            <a:spcAft>
              <a:spcPct val="35000"/>
            </a:spcAft>
            <a:buNone/>
          </a:pPr>
          <a:r>
            <a:rPr lang="en-US" sz="3200" b="1" kern="1200" dirty="0">
              <a:solidFill>
                <a:srgbClr val="FFFF00"/>
              </a:solidFill>
            </a:rPr>
            <a:t>       </a:t>
          </a:r>
        </a:p>
        <a:p>
          <a:pPr marL="0" lvl="0" indent="0" algn="l" defTabSz="1422400" rtl="0">
            <a:lnSpc>
              <a:spcPct val="90000"/>
            </a:lnSpc>
            <a:spcBef>
              <a:spcPct val="0"/>
            </a:spcBef>
            <a:spcAft>
              <a:spcPct val="35000"/>
            </a:spcAft>
            <a:buNone/>
          </a:pPr>
          <a:r>
            <a:rPr lang="en-US" sz="3200" b="1" kern="1200" dirty="0">
              <a:solidFill>
                <a:srgbClr val="FFFF00"/>
              </a:solidFill>
            </a:rPr>
            <a:t>Technical Communication</a:t>
          </a:r>
          <a:br>
            <a:rPr lang="en-US" sz="2100" b="1" kern="1200" dirty="0"/>
          </a:br>
          <a:r>
            <a:rPr lang="en-US" sz="2400" b="1" kern="1200" dirty="0"/>
            <a:t>“</a:t>
          </a:r>
          <a:r>
            <a:rPr lang="en-US" sz="2000" b="1" i="1" kern="1200" dirty="0"/>
            <a:t>Technical Communication is that kind of communication which is used in technical subjects</a:t>
          </a:r>
          <a:r>
            <a:rPr lang="en-US" sz="2000" i="1" kern="1200" dirty="0"/>
            <a:t>”.</a:t>
          </a:r>
          <a:br>
            <a:rPr lang="en-US" sz="2000" i="1" kern="1200" dirty="0"/>
          </a:br>
          <a:br>
            <a:rPr lang="en-US" sz="2000" kern="1200" dirty="0"/>
          </a:br>
          <a:r>
            <a:rPr lang="en-US" sz="2000" kern="1200" dirty="0"/>
            <a:t> According to </a:t>
          </a:r>
          <a:r>
            <a:rPr lang="en-US" sz="2000" b="1" kern="1200" dirty="0"/>
            <a:t>Professor J. Raleigh</a:t>
          </a:r>
          <a:r>
            <a:rPr lang="en-US" sz="2000" kern="1200" dirty="0"/>
            <a:t> </a:t>
          </a:r>
          <a:r>
            <a:rPr lang="en-US" sz="2000" b="1" kern="1200" dirty="0"/>
            <a:t>Nelson</a:t>
          </a:r>
          <a:r>
            <a:rPr lang="en-US" sz="2000" kern="1200" dirty="0"/>
            <a:t>, </a:t>
          </a:r>
          <a:r>
            <a:rPr lang="en-US" sz="2000" b="1" kern="1200" dirty="0">
              <a:solidFill>
                <a:schemeClr val="accent6">
                  <a:lumMod val="20000"/>
                  <a:lumOff val="80000"/>
                </a:schemeClr>
              </a:solidFill>
            </a:rPr>
            <a:t>“</a:t>
          </a:r>
          <a:r>
            <a:rPr lang="en-US" sz="2000" b="1" i="1" kern="1200" dirty="0">
              <a:solidFill>
                <a:schemeClr val="accent6">
                  <a:lumMod val="20000"/>
                  <a:lumOff val="80000"/>
                </a:schemeClr>
              </a:solidFill>
            </a:rPr>
            <a:t>Technical Communication is   specialized form of exposition – a form of discourse distinguished from other forms in certain essential features.” </a:t>
          </a:r>
          <a:br>
            <a:rPr lang="en-US" sz="2400" i="1" kern="1200" dirty="0"/>
          </a:br>
          <a:endParaRPr lang="en-US" sz="2100" kern="1200" dirty="0"/>
        </a:p>
      </dsp:txBody>
      <dsp:txXfrm>
        <a:off x="0" y="71084"/>
        <a:ext cx="11438021" cy="21839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F2F74-51BC-473C-925C-957089405975}">
      <dsp:nvSpPr>
        <dsp:cNvPr id="0" name=""/>
        <dsp:cNvSpPr/>
      </dsp:nvSpPr>
      <dsp:spPr>
        <a:xfrm>
          <a:off x="0" y="328809"/>
          <a:ext cx="11438021" cy="150226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rtl="0">
            <a:lnSpc>
              <a:spcPct val="90000"/>
            </a:lnSpc>
            <a:spcBef>
              <a:spcPct val="0"/>
            </a:spcBef>
            <a:spcAft>
              <a:spcPct val="35000"/>
            </a:spcAft>
            <a:buNone/>
          </a:pPr>
          <a:r>
            <a:rPr lang="en-US" sz="2200" kern="1200" dirty="0">
              <a:solidFill>
                <a:schemeClr val="accent2">
                  <a:lumMod val="40000"/>
                  <a:lumOff val="60000"/>
                </a:schemeClr>
              </a:solidFill>
            </a:rPr>
            <a:t>Joseph </a:t>
          </a:r>
          <a:r>
            <a:rPr lang="en-US" sz="2200" kern="1200" dirty="0" err="1">
              <a:solidFill>
                <a:schemeClr val="accent2">
                  <a:lumMod val="40000"/>
                  <a:lumOff val="60000"/>
                </a:schemeClr>
              </a:solidFill>
            </a:rPr>
            <a:t>Racker</a:t>
          </a:r>
          <a:r>
            <a:rPr lang="en-US" sz="2200" kern="1200" dirty="0">
              <a:solidFill>
                <a:schemeClr val="accent2">
                  <a:lumMod val="40000"/>
                  <a:lumOff val="60000"/>
                </a:schemeClr>
              </a:solidFill>
            </a:rPr>
            <a:t> </a:t>
          </a:r>
          <a:r>
            <a:rPr lang="en-US" sz="2200" kern="1200" dirty="0"/>
            <a:t>writes</a:t>
          </a:r>
          <a:r>
            <a:rPr lang="en-US" sz="2200" i="1" kern="1200" dirty="0"/>
            <a:t>, “</a:t>
          </a:r>
          <a:r>
            <a:rPr lang="en-US" sz="2200" b="1" i="1" kern="1200" dirty="0">
              <a:solidFill>
                <a:schemeClr val="accent6">
                  <a:lumMod val="20000"/>
                  <a:lumOff val="80000"/>
                </a:schemeClr>
              </a:solidFill>
            </a:rPr>
            <a:t>Technical Communication involves material of a specialized nature, meant for a specific reading group.”</a:t>
          </a:r>
          <a:endParaRPr lang="en-US" sz="2200" b="1" kern="1200" dirty="0">
            <a:solidFill>
              <a:schemeClr val="accent6">
                <a:lumMod val="20000"/>
                <a:lumOff val="80000"/>
              </a:schemeClr>
            </a:solidFill>
          </a:endParaRPr>
        </a:p>
      </dsp:txBody>
      <dsp:txXfrm>
        <a:off x="73335" y="402144"/>
        <a:ext cx="11291351" cy="1355599"/>
      </dsp:txXfrm>
    </dsp:sp>
    <dsp:sp modelId="{6787EA55-5844-4AFC-8378-FFA461CA037D}">
      <dsp:nvSpPr>
        <dsp:cNvPr id="0" name=""/>
        <dsp:cNvSpPr/>
      </dsp:nvSpPr>
      <dsp:spPr>
        <a:xfrm>
          <a:off x="0" y="1920359"/>
          <a:ext cx="11438021" cy="13602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rtl="0">
            <a:lnSpc>
              <a:spcPct val="90000"/>
            </a:lnSpc>
            <a:spcBef>
              <a:spcPct val="0"/>
            </a:spcBef>
            <a:spcAft>
              <a:spcPct val="35000"/>
            </a:spcAft>
            <a:buNone/>
          </a:pPr>
          <a:r>
            <a:rPr lang="en-US" sz="2200" kern="1200" dirty="0"/>
            <a:t>Precisely, Technical Communication is that branch of communication in which knowledge of a subject in particular is required along with a set kind of technical and scientific style.</a:t>
          </a:r>
          <a:br>
            <a:rPr lang="en-US" sz="2200" kern="1200" dirty="0"/>
          </a:br>
          <a:endParaRPr lang="en-US" sz="2200" kern="1200" dirty="0"/>
        </a:p>
      </dsp:txBody>
      <dsp:txXfrm>
        <a:off x="66402" y="1986761"/>
        <a:ext cx="11305217" cy="12274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81D05-79C0-48FB-B611-53197B8E5ED9}">
      <dsp:nvSpPr>
        <dsp:cNvPr id="0" name=""/>
        <dsp:cNvSpPr/>
      </dsp:nvSpPr>
      <dsp:spPr>
        <a:xfrm>
          <a:off x="0" y="60313"/>
          <a:ext cx="11149263" cy="12635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i="1" kern="1200" dirty="0"/>
            <a:t>The features of General Communication can be summarized by </a:t>
          </a:r>
          <a:r>
            <a:rPr lang="en-US" sz="3200" b="1" i="1" kern="1200" dirty="0"/>
            <a:t>ASP+DPF</a:t>
          </a:r>
          <a:endParaRPr lang="en-US" sz="3200" i="1" kern="1200" dirty="0"/>
        </a:p>
      </dsp:txBody>
      <dsp:txXfrm>
        <a:off x="61684" y="121997"/>
        <a:ext cx="11025895" cy="1140231"/>
      </dsp:txXfrm>
    </dsp:sp>
    <dsp:sp modelId="{0A5A7741-9721-4763-9D7F-65BAFA31FD1B}">
      <dsp:nvSpPr>
        <dsp:cNvPr id="0" name=""/>
        <dsp:cNvSpPr/>
      </dsp:nvSpPr>
      <dsp:spPr>
        <a:xfrm>
          <a:off x="0" y="1323913"/>
          <a:ext cx="11149263" cy="3660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989" tIns="45720" rIns="256032" bIns="45720" numCol="1" spcCol="1270" anchor="t" anchorCtr="0">
          <a:noAutofit/>
        </a:bodyPr>
        <a:lstStyle/>
        <a:p>
          <a:pPr marL="285750" lvl="1" indent="-285750" algn="just" defTabSz="1244600">
            <a:lnSpc>
              <a:spcPct val="150000"/>
            </a:lnSpc>
            <a:spcBef>
              <a:spcPct val="0"/>
            </a:spcBef>
            <a:spcAft>
              <a:spcPct val="20000"/>
            </a:spcAft>
            <a:buChar char="•"/>
          </a:pPr>
          <a:r>
            <a:rPr lang="en-US" sz="2800" b="1" kern="1200" dirty="0">
              <a:solidFill>
                <a:srgbClr val="FF0000"/>
              </a:solidFill>
            </a:rPr>
            <a:t>1. Ambiguity</a:t>
          </a:r>
          <a:r>
            <a:rPr lang="en-US" sz="2800" kern="1200" dirty="0">
              <a:solidFill>
                <a:srgbClr val="FF0000"/>
              </a:solidFill>
            </a:rPr>
            <a:t>: </a:t>
          </a:r>
          <a:r>
            <a:rPr lang="en-US" sz="2800" kern="1200" dirty="0"/>
            <a:t>This term implies something that has more than one meaning. Unlike technical communication, General Communication is ambiguous. It is used in forms of General communication such as: poems, journalism, philosophy etc. </a:t>
          </a:r>
        </a:p>
        <a:p>
          <a:pPr marL="285750" lvl="1" indent="-285750" algn="just" defTabSz="1244600">
            <a:lnSpc>
              <a:spcPct val="150000"/>
            </a:lnSpc>
            <a:spcBef>
              <a:spcPct val="0"/>
            </a:spcBef>
            <a:spcAft>
              <a:spcPct val="20000"/>
            </a:spcAft>
            <a:buChar char="•"/>
          </a:pPr>
          <a:r>
            <a:rPr lang="en-US" sz="2800" i="1" kern="1200" dirty="0"/>
            <a:t>All students are instructed to submit their assignments bimonthly</a:t>
          </a:r>
          <a:r>
            <a:rPr lang="en-US" sz="2800" kern="1200" dirty="0"/>
            <a:t>.</a:t>
          </a:r>
        </a:p>
      </dsp:txBody>
      <dsp:txXfrm>
        <a:off x="0" y="1323913"/>
        <a:ext cx="11149263" cy="36608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BE1E4-4A56-4D05-8BD5-358E7505B102}" type="datetimeFigureOut">
              <a:rPr lang="en-IN" smtClean="0"/>
              <a:t>18-03-2024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7D628-1432-4B04-BB16-11DEEC692C73}" type="slidenum">
              <a:rPr lang="en-IN" smtClean="0"/>
              <a:t>‹#›</a:t>
            </a:fld>
            <a:endParaRPr lang="en-IN"/>
          </a:p>
        </p:txBody>
      </p:sp>
    </p:spTree>
    <p:extLst>
      <p:ext uri="{BB962C8B-B14F-4D97-AF65-F5344CB8AC3E}">
        <p14:creationId xmlns:p14="http://schemas.microsoft.com/office/powerpoint/2010/main" val="2244193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50F74E-2DEC-48C7-A847-BA444AFA4774}" type="slidenum">
              <a:rPr lang="en-US" smtClean="0"/>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C8439-BCB6-47EF-8F2B-B3854C1C5A40}" type="slidenum">
              <a:rPr lang="en-US" smtClean="0"/>
              <a:pPr/>
              <a:t>79</a:t>
            </a:fld>
            <a:endParaRPr lang="en-US"/>
          </a:p>
        </p:txBody>
      </p:sp>
    </p:spTree>
    <p:extLst>
      <p:ext uri="{BB962C8B-B14F-4D97-AF65-F5344CB8AC3E}">
        <p14:creationId xmlns:p14="http://schemas.microsoft.com/office/powerpoint/2010/main" val="3325758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0C7D9-6C27-F34F-CD2F-4B362399EA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60D92A9-2C01-E895-28B5-642DF8C6A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D5E54C-E51E-237A-86D2-0A17F8DC8807}"/>
              </a:ext>
            </a:extLst>
          </p:cNvPr>
          <p:cNvSpPr>
            <a:spLocks noGrp="1"/>
          </p:cNvSpPr>
          <p:nvPr>
            <p:ph type="dt" sz="half" idx="10"/>
          </p:nvPr>
        </p:nvSpPr>
        <p:spPr/>
        <p:txBody>
          <a:bodyPr/>
          <a:lstStyle/>
          <a:p>
            <a:fld id="{28017A72-8D82-42AF-A4C6-3B7E8AA2E281}" type="datetimeFigureOut">
              <a:rPr lang="en-IN" smtClean="0"/>
              <a:t>18-03-2024</a:t>
            </a:fld>
            <a:endParaRPr lang="en-IN"/>
          </a:p>
        </p:txBody>
      </p:sp>
      <p:sp>
        <p:nvSpPr>
          <p:cNvPr id="5" name="Footer Placeholder 4">
            <a:extLst>
              <a:ext uri="{FF2B5EF4-FFF2-40B4-BE49-F238E27FC236}">
                <a16:creationId xmlns:a16="http://schemas.microsoft.com/office/drawing/2014/main" id="{98DE8A6D-38F7-FF8A-E75C-87BB5A85D8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0A7C4E-BE52-98AA-082B-852C006EE722}"/>
              </a:ext>
            </a:extLst>
          </p:cNvPr>
          <p:cNvSpPr>
            <a:spLocks noGrp="1"/>
          </p:cNvSpPr>
          <p:nvPr>
            <p:ph type="sldNum" sz="quarter" idx="12"/>
          </p:nvPr>
        </p:nvSpPr>
        <p:spPr/>
        <p:txBody>
          <a:bodyPr/>
          <a:lstStyle/>
          <a:p>
            <a:fld id="{423B4171-CEC7-45EA-8B0D-6247117E3317}" type="slidenum">
              <a:rPr lang="en-IN" smtClean="0"/>
              <a:t>‹#›</a:t>
            </a:fld>
            <a:endParaRPr lang="en-IN"/>
          </a:p>
        </p:txBody>
      </p:sp>
    </p:spTree>
    <p:extLst>
      <p:ext uri="{BB962C8B-B14F-4D97-AF65-F5344CB8AC3E}">
        <p14:creationId xmlns:p14="http://schemas.microsoft.com/office/powerpoint/2010/main" val="321043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92D8-4D13-654B-D72B-85B4E8C4A8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7C600E-CAEE-647D-1388-3843CE2D40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C5A5FE-196A-E63C-B63E-275DEC5AF0E7}"/>
              </a:ext>
            </a:extLst>
          </p:cNvPr>
          <p:cNvSpPr>
            <a:spLocks noGrp="1"/>
          </p:cNvSpPr>
          <p:nvPr>
            <p:ph type="dt" sz="half" idx="10"/>
          </p:nvPr>
        </p:nvSpPr>
        <p:spPr/>
        <p:txBody>
          <a:bodyPr/>
          <a:lstStyle/>
          <a:p>
            <a:fld id="{28017A72-8D82-42AF-A4C6-3B7E8AA2E281}" type="datetimeFigureOut">
              <a:rPr lang="en-IN" smtClean="0"/>
              <a:t>18-03-2024</a:t>
            </a:fld>
            <a:endParaRPr lang="en-IN"/>
          </a:p>
        </p:txBody>
      </p:sp>
      <p:sp>
        <p:nvSpPr>
          <p:cNvPr id="5" name="Footer Placeholder 4">
            <a:extLst>
              <a:ext uri="{FF2B5EF4-FFF2-40B4-BE49-F238E27FC236}">
                <a16:creationId xmlns:a16="http://schemas.microsoft.com/office/drawing/2014/main" id="{92CB462B-96EB-23E2-ABDE-A22FF12D54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C742E8-155D-A870-032C-81C65C3357F1}"/>
              </a:ext>
            </a:extLst>
          </p:cNvPr>
          <p:cNvSpPr>
            <a:spLocks noGrp="1"/>
          </p:cNvSpPr>
          <p:nvPr>
            <p:ph type="sldNum" sz="quarter" idx="12"/>
          </p:nvPr>
        </p:nvSpPr>
        <p:spPr/>
        <p:txBody>
          <a:bodyPr/>
          <a:lstStyle/>
          <a:p>
            <a:fld id="{423B4171-CEC7-45EA-8B0D-6247117E3317}" type="slidenum">
              <a:rPr lang="en-IN" smtClean="0"/>
              <a:t>‹#›</a:t>
            </a:fld>
            <a:endParaRPr lang="en-IN"/>
          </a:p>
        </p:txBody>
      </p:sp>
    </p:spTree>
    <p:extLst>
      <p:ext uri="{BB962C8B-B14F-4D97-AF65-F5344CB8AC3E}">
        <p14:creationId xmlns:p14="http://schemas.microsoft.com/office/powerpoint/2010/main" val="212539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53E091-BE73-D696-3354-D2CF1D3320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424B1E-26F7-4808-1A81-75D3E77948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FB8F31-ABF1-D65B-2AAC-C07698CB945A}"/>
              </a:ext>
            </a:extLst>
          </p:cNvPr>
          <p:cNvSpPr>
            <a:spLocks noGrp="1"/>
          </p:cNvSpPr>
          <p:nvPr>
            <p:ph type="dt" sz="half" idx="10"/>
          </p:nvPr>
        </p:nvSpPr>
        <p:spPr/>
        <p:txBody>
          <a:bodyPr/>
          <a:lstStyle/>
          <a:p>
            <a:fld id="{28017A72-8D82-42AF-A4C6-3B7E8AA2E281}" type="datetimeFigureOut">
              <a:rPr lang="en-IN" smtClean="0"/>
              <a:t>18-03-2024</a:t>
            </a:fld>
            <a:endParaRPr lang="en-IN"/>
          </a:p>
        </p:txBody>
      </p:sp>
      <p:sp>
        <p:nvSpPr>
          <p:cNvPr id="5" name="Footer Placeholder 4">
            <a:extLst>
              <a:ext uri="{FF2B5EF4-FFF2-40B4-BE49-F238E27FC236}">
                <a16:creationId xmlns:a16="http://schemas.microsoft.com/office/drawing/2014/main" id="{8E9542F4-35F6-53A4-8FB5-A092C7B0BC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46269F-DF2C-D420-C8A6-72F4ECB2D2B4}"/>
              </a:ext>
            </a:extLst>
          </p:cNvPr>
          <p:cNvSpPr>
            <a:spLocks noGrp="1"/>
          </p:cNvSpPr>
          <p:nvPr>
            <p:ph type="sldNum" sz="quarter" idx="12"/>
          </p:nvPr>
        </p:nvSpPr>
        <p:spPr/>
        <p:txBody>
          <a:bodyPr/>
          <a:lstStyle/>
          <a:p>
            <a:fld id="{423B4171-CEC7-45EA-8B0D-6247117E3317}" type="slidenum">
              <a:rPr lang="en-IN" smtClean="0"/>
              <a:t>‹#›</a:t>
            </a:fld>
            <a:endParaRPr lang="en-IN"/>
          </a:p>
        </p:txBody>
      </p:sp>
    </p:spTree>
    <p:extLst>
      <p:ext uri="{BB962C8B-B14F-4D97-AF65-F5344CB8AC3E}">
        <p14:creationId xmlns:p14="http://schemas.microsoft.com/office/powerpoint/2010/main" val="3318942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91F31-49EE-C723-A2D4-E6B874A6A9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FAC7CF-91C2-46FC-1550-265D16DA7B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E21E5A-8DBC-679A-3607-07320A3EFE8F}"/>
              </a:ext>
            </a:extLst>
          </p:cNvPr>
          <p:cNvSpPr>
            <a:spLocks noGrp="1"/>
          </p:cNvSpPr>
          <p:nvPr>
            <p:ph type="dt" sz="half" idx="10"/>
          </p:nvPr>
        </p:nvSpPr>
        <p:spPr/>
        <p:txBody>
          <a:bodyPr/>
          <a:lstStyle/>
          <a:p>
            <a:fld id="{28017A72-8D82-42AF-A4C6-3B7E8AA2E281}" type="datetimeFigureOut">
              <a:rPr lang="en-IN" smtClean="0"/>
              <a:t>18-03-2024</a:t>
            </a:fld>
            <a:endParaRPr lang="en-IN"/>
          </a:p>
        </p:txBody>
      </p:sp>
      <p:sp>
        <p:nvSpPr>
          <p:cNvPr id="5" name="Footer Placeholder 4">
            <a:extLst>
              <a:ext uri="{FF2B5EF4-FFF2-40B4-BE49-F238E27FC236}">
                <a16:creationId xmlns:a16="http://schemas.microsoft.com/office/drawing/2014/main" id="{0DE5DF5E-53C6-EE37-99F2-278C3D2038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E29CDD-FC9A-EBF2-2F6A-5D326430DC7D}"/>
              </a:ext>
            </a:extLst>
          </p:cNvPr>
          <p:cNvSpPr>
            <a:spLocks noGrp="1"/>
          </p:cNvSpPr>
          <p:nvPr>
            <p:ph type="sldNum" sz="quarter" idx="12"/>
          </p:nvPr>
        </p:nvSpPr>
        <p:spPr/>
        <p:txBody>
          <a:bodyPr/>
          <a:lstStyle/>
          <a:p>
            <a:fld id="{423B4171-CEC7-45EA-8B0D-6247117E3317}" type="slidenum">
              <a:rPr lang="en-IN" smtClean="0"/>
              <a:t>‹#›</a:t>
            </a:fld>
            <a:endParaRPr lang="en-IN"/>
          </a:p>
        </p:txBody>
      </p:sp>
    </p:spTree>
    <p:extLst>
      <p:ext uri="{BB962C8B-B14F-4D97-AF65-F5344CB8AC3E}">
        <p14:creationId xmlns:p14="http://schemas.microsoft.com/office/powerpoint/2010/main" val="531203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A7409-57D6-783A-9AD5-9DE9840D80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59352F0-B23E-05BE-7BC0-5BB06EB185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C0B094-7371-0545-7557-FB79BD9906D0}"/>
              </a:ext>
            </a:extLst>
          </p:cNvPr>
          <p:cNvSpPr>
            <a:spLocks noGrp="1"/>
          </p:cNvSpPr>
          <p:nvPr>
            <p:ph type="dt" sz="half" idx="10"/>
          </p:nvPr>
        </p:nvSpPr>
        <p:spPr/>
        <p:txBody>
          <a:bodyPr/>
          <a:lstStyle/>
          <a:p>
            <a:fld id="{28017A72-8D82-42AF-A4C6-3B7E8AA2E281}" type="datetimeFigureOut">
              <a:rPr lang="en-IN" smtClean="0"/>
              <a:t>18-03-2024</a:t>
            </a:fld>
            <a:endParaRPr lang="en-IN"/>
          </a:p>
        </p:txBody>
      </p:sp>
      <p:sp>
        <p:nvSpPr>
          <p:cNvPr id="5" name="Footer Placeholder 4">
            <a:extLst>
              <a:ext uri="{FF2B5EF4-FFF2-40B4-BE49-F238E27FC236}">
                <a16:creationId xmlns:a16="http://schemas.microsoft.com/office/drawing/2014/main" id="{1B0C15AB-2E4B-2F93-BFC8-74B6F15B55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69EC6B-1802-4D76-78CD-663A92131E22}"/>
              </a:ext>
            </a:extLst>
          </p:cNvPr>
          <p:cNvSpPr>
            <a:spLocks noGrp="1"/>
          </p:cNvSpPr>
          <p:nvPr>
            <p:ph type="sldNum" sz="quarter" idx="12"/>
          </p:nvPr>
        </p:nvSpPr>
        <p:spPr/>
        <p:txBody>
          <a:bodyPr/>
          <a:lstStyle/>
          <a:p>
            <a:fld id="{423B4171-CEC7-45EA-8B0D-6247117E3317}" type="slidenum">
              <a:rPr lang="en-IN" smtClean="0"/>
              <a:t>‹#›</a:t>
            </a:fld>
            <a:endParaRPr lang="en-IN"/>
          </a:p>
        </p:txBody>
      </p:sp>
    </p:spTree>
    <p:extLst>
      <p:ext uri="{BB962C8B-B14F-4D97-AF65-F5344CB8AC3E}">
        <p14:creationId xmlns:p14="http://schemas.microsoft.com/office/powerpoint/2010/main" val="3146477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B40FC-6FC4-0F3E-2148-5E0F95546F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5A72BE-4270-5CA8-B4AF-78FB5EAFBA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6F81FB-ED1E-E914-B9E8-EFEB8D7D8D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A78F22A-F010-E968-66B1-C5F6D71001B4}"/>
              </a:ext>
            </a:extLst>
          </p:cNvPr>
          <p:cNvSpPr>
            <a:spLocks noGrp="1"/>
          </p:cNvSpPr>
          <p:nvPr>
            <p:ph type="dt" sz="half" idx="10"/>
          </p:nvPr>
        </p:nvSpPr>
        <p:spPr/>
        <p:txBody>
          <a:bodyPr/>
          <a:lstStyle/>
          <a:p>
            <a:fld id="{28017A72-8D82-42AF-A4C6-3B7E8AA2E281}" type="datetimeFigureOut">
              <a:rPr lang="en-IN" smtClean="0"/>
              <a:t>18-03-2024</a:t>
            </a:fld>
            <a:endParaRPr lang="en-IN"/>
          </a:p>
        </p:txBody>
      </p:sp>
      <p:sp>
        <p:nvSpPr>
          <p:cNvPr id="6" name="Footer Placeholder 5">
            <a:extLst>
              <a:ext uri="{FF2B5EF4-FFF2-40B4-BE49-F238E27FC236}">
                <a16:creationId xmlns:a16="http://schemas.microsoft.com/office/drawing/2014/main" id="{4E7AE1AF-20E2-1259-6FF7-A8BA71519D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AF22C6-6B33-AB72-DA7B-A4F93CD3F527}"/>
              </a:ext>
            </a:extLst>
          </p:cNvPr>
          <p:cNvSpPr>
            <a:spLocks noGrp="1"/>
          </p:cNvSpPr>
          <p:nvPr>
            <p:ph type="sldNum" sz="quarter" idx="12"/>
          </p:nvPr>
        </p:nvSpPr>
        <p:spPr/>
        <p:txBody>
          <a:bodyPr/>
          <a:lstStyle/>
          <a:p>
            <a:fld id="{423B4171-CEC7-45EA-8B0D-6247117E3317}" type="slidenum">
              <a:rPr lang="en-IN" smtClean="0"/>
              <a:t>‹#›</a:t>
            </a:fld>
            <a:endParaRPr lang="en-IN"/>
          </a:p>
        </p:txBody>
      </p:sp>
    </p:spTree>
    <p:extLst>
      <p:ext uri="{BB962C8B-B14F-4D97-AF65-F5344CB8AC3E}">
        <p14:creationId xmlns:p14="http://schemas.microsoft.com/office/powerpoint/2010/main" val="2620079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604C-796F-8D09-9D81-07260AA73B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6A7029-48F6-39D5-3D44-50DE242917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162E92-7CC1-4576-CC45-8FDF4291C9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5EF020A-4DCF-35A4-58AD-A31BC0FCA0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D85155-A57C-168F-0E84-DCF2ADA3BE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9096049-CF44-14A9-E374-DDE4ED336E81}"/>
              </a:ext>
            </a:extLst>
          </p:cNvPr>
          <p:cNvSpPr>
            <a:spLocks noGrp="1"/>
          </p:cNvSpPr>
          <p:nvPr>
            <p:ph type="dt" sz="half" idx="10"/>
          </p:nvPr>
        </p:nvSpPr>
        <p:spPr/>
        <p:txBody>
          <a:bodyPr/>
          <a:lstStyle/>
          <a:p>
            <a:fld id="{28017A72-8D82-42AF-A4C6-3B7E8AA2E281}" type="datetimeFigureOut">
              <a:rPr lang="en-IN" smtClean="0"/>
              <a:t>18-03-2024</a:t>
            </a:fld>
            <a:endParaRPr lang="en-IN"/>
          </a:p>
        </p:txBody>
      </p:sp>
      <p:sp>
        <p:nvSpPr>
          <p:cNvPr id="8" name="Footer Placeholder 7">
            <a:extLst>
              <a:ext uri="{FF2B5EF4-FFF2-40B4-BE49-F238E27FC236}">
                <a16:creationId xmlns:a16="http://schemas.microsoft.com/office/drawing/2014/main" id="{0ECBEA4E-BC8A-9AE9-DD5D-2BBBB455D73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245B722-61C9-D085-DD3B-B84FDB9CDD79}"/>
              </a:ext>
            </a:extLst>
          </p:cNvPr>
          <p:cNvSpPr>
            <a:spLocks noGrp="1"/>
          </p:cNvSpPr>
          <p:nvPr>
            <p:ph type="sldNum" sz="quarter" idx="12"/>
          </p:nvPr>
        </p:nvSpPr>
        <p:spPr/>
        <p:txBody>
          <a:bodyPr/>
          <a:lstStyle/>
          <a:p>
            <a:fld id="{423B4171-CEC7-45EA-8B0D-6247117E3317}" type="slidenum">
              <a:rPr lang="en-IN" smtClean="0"/>
              <a:t>‹#›</a:t>
            </a:fld>
            <a:endParaRPr lang="en-IN"/>
          </a:p>
        </p:txBody>
      </p:sp>
    </p:spTree>
    <p:extLst>
      <p:ext uri="{BB962C8B-B14F-4D97-AF65-F5344CB8AC3E}">
        <p14:creationId xmlns:p14="http://schemas.microsoft.com/office/powerpoint/2010/main" val="2323748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26DB-6987-C490-FA16-3EC1E2D999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B0C1198-526E-41F2-07F0-3722CCD1BF1D}"/>
              </a:ext>
            </a:extLst>
          </p:cNvPr>
          <p:cNvSpPr>
            <a:spLocks noGrp="1"/>
          </p:cNvSpPr>
          <p:nvPr>
            <p:ph type="dt" sz="half" idx="10"/>
          </p:nvPr>
        </p:nvSpPr>
        <p:spPr/>
        <p:txBody>
          <a:bodyPr/>
          <a:lstStyle/>
          <a:p>
            <a:fld id="{28017A72-8D82-42AF-A4C6-3B7E8AA2E281}" type="datetimeFigureOut">
              <a:rPr lang="en-IN" smtClean="0"/>
              <a:t>18-03-2024</a:t>
            </a:fld>
            <a:endParaRPr lang="en-IN"/>
          </a:p>
        </p:txBody>
      </p:sp>
      <p:sp>
        <p:nvSpPr>
          <p:cNvPr id="4" name="Footer Placeholder 3">
            <a:extLst>
              <a:ext uri="{FF2B5EF4-FFF2-40B4-BE49-F238E27FC236}">
                <a16:creationId xmlns:a16="http://schemas.microsoft.com/office/drawing/2014/main" id="{8267744C-30B1-4735-6B16-5749828AEE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07111A9-2CBE-2710-2587-D617EDB7A005}"/>
              </a:ext>
            </a:extLst>
          </p:cNvPr>
          <p:cNvSpPr>
            <a:spLocks noGrp="1"/>
          </p:cNvSpPr>
          <p:nvPr>
            <p:ph type="sldNum" sz="quarter" idx="12"/>
          </p:nvPr>
        </p:nvSpPr>
        <p:spPr/>
        <p:txBody>
          <a:bodyPr/>
          <a:lstStyle/>
          <a:p>
            <a:fld id="{423B4171-CEC7-45EA-8B0D-6247117E3317}" type="slidenum">
              <a:rPr lang="en-IN" smtClean="0"/>
              <a:t>‹#›</a:t>
            </a:fld>
            <a:endParaRPr lang="en-IN"/>
          </a:p>
        </p:txBody>
      </p:sp>
    </p:spTree>
    <p:extLst>
      <p:ext uri="{BB962C8B-B14F-4D97-AF65-F5344CB8AC3E}">
        <p14:creationId xmlns:p14="http://schemas.microsoft.com/office/powerpoint/2010/main" val="34101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D1AA4-7356-379F-F1AB-2F75676C800C}"/>
              </a:ext>
            </a:extLst>
          </p:cNvPr>
          <p:cNvSpPr>
            <a:spLocks noGrp="1"/>
          </p:cNvSpPr>
          <p:nvPr>
            <p:ph type="dt" sz="half" idx="10"/>
          </p:nvPr>
        </p:nvSpPr>
        <p:spPr/>
        <p:txBody>
          <a:bodyPr/>
          <a:lstStyle/>
          <a:p>
            <a:fld id="{28017A72-8D82-42AF-A4C6-3B7E8AA2E281}" type="datetimeFigureOut">
              <a:rPr lang="en-IN" smtClean="0"/>
              <a:t>18-03-2024</a:t>
            </a:fld>
            <a:endParaRPr lang="en-IN"/>
          </a:p>
        </p:txBody>
      </p:sp>
      <p:sp>
        <p:nvSpPr>
          <p:cNvPr id="3" name="Footer Placeholder 2">
            <a:extLst>
              <a:ext uri="{FF2B5EF4-FFF2-40B4-BE49-F238E27FC236}">
                <a16:creationId xmlns:a16="http://schemas.microsoft.com/office/drawing/2014/main" id="{0F0D9D55-4CFB-4069-CB54-94D336F5245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D94F6C-6A99-6FC3-71E3-FD107E99CAB2}"/>
              </a:ext>
            </a:extLst>
          </p:cNvPr>
          <p:cNvSpPr>
            <a:spLocks noGrp="1"/>
          </p:cNvSpPr>
          <p:nvPr>
            <p:ph type="sldNum" sz="quarter" idx="12"/>
          </p:nvPr>
        </p:nvSpPr>
        <p:spPr/>
        <p:txBody>
          <a:bodyPr/>
          <a:lstStyle/>
          <a:p>
            <a:fld id="{423B4171-CEC7-45EA-8B0D-6247117E3317}" type="slidenum">
              <a:rPr lang="en-IN" smtClean="0"/>
              <a:t>‹#›</a:t>
            </a:fld>
            <a:endParaRPr lang="en-IN"/>
          </a:p>
        </p:txBody>
      </p:sp>
    </p:spTree>
    <p:extLst>
      <p:ext uri="{BB962C8B-B14F-4D97-AF65-F5344CB8AC3E}">
        <p14:creationId xmlns:p14="http://schemas.microsoft.com/office/powerpoint/2010/main" val="3121757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C712-55F3-8FD8-7C51-4E3691E3D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4A39BB-181B-10F7-F604-E5AC77D32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4DEBC61-DE95-465B-DD71-B2DE69FE8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09C80E-E31A-1EAC-EC08-65FD7B086DE9}"/>
              </a:ext>
            </a:extLst>
          </p:cNvPr>
          <p:cNvSpPr>
            <a:spLocks noGrp="1"/>
          </p:cNvSpPr>
          <p:nvPr>
            <p:ph type="dt" sz="half" idx="10"/>
          </p:nvPr>
        </p:nvSpPr>
        <p:spPr/>
        <p:txBody>
          <a:bodyPr/>
          <a:lstStyle/>
          <a:p>
            <a:fld id="{28017A72-8D82-42AF-A4C6-3B7E8AA2E281}" type="datetimeFigureOut">
              <a:rPr lang="en-IN" smtClean="0"/>
              <a:t>18-03-2024</a:t>
            </a:fld>
            <a:endParaRPr lang="en-IN"/>
          </a:p>
        </p:txBody>
      </p:sp>
      <p:sp>
        <p:nvSpPr>
          <p:cNvPr id="6" name="Footer Placeholder 5">
            <a:extLst>
              <a:ext uri="{FF2B5EF4-FFF2-40B4-BE49-F238E27FC236}">
                <a16:creationId xmlns:a16="http://schemas.microsoft.com/office/drawing/2014/main" id="{5823D65F-D420-8466-FC94-62D876895C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282DCB-D586-714D-C054-C4A07E3B195C}"/>
              </a:ext>
            </a:extLst>
          </p:cNvPr>
          <p:cNvSpPr>
            <a:spLocks noGrp="1"/>
          </p:cNvSpPr>
          <p:nvPr>
            <p:ph type="sldNum" sz="quarter" idx="12"/>
          </p:nvPr>
        </p:nvSpPr>
        <p:spPr/>
        <p:txBody>
          <a:bodyPr/>
          <a:lstStyle/>
          <a:p>
            <a:fld id="{423B4171-CEC7-45EA-8B0D-6247117E3317}" type="slidenum">
              <a:rPr lang="en-IN" smtClean="0"/>
              <a:t>‹#›</a:t>
            </a:fld>
            <a:endParaRPr lang="en-IN"/>
          </a:p>
        </p:txBody>
      </p:sp>
    </p:spTree>
    <p:extLst>
      <p:ext uri="{BB962C8B-B14F-4D97-AF65-F5344CB8AC3E}">
        <p14:creationId xmlns:p14="http://schemas.microsoft.com/office/powerpoint/2010/main" val="66399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13D81-13A6-4279-DFF9-A237AE89B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1345C28-1B56-CE86-64F6-A4AF86FD54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186DE49-2702-7314-C626-F652D0CF2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2226D6-CB7E-F8B7-0E75-259AF0EC7AAC}"/>
              </a:ext>
            </a:extLst>
          </p:cNvPr>
          <p:cNvSpPr>
            <a:spLocks noGrp="1"/>
          </p:cNvSpPr>
          <p:nvPr>
            <p:ph type="dt" sz="half" idx="10"/>
          </p:nvPr>
        </p:nvSpPr>
        <p:spPr/>
        <p:txBody>
          <a:bodyPr/>
          <a:lstStyle/>
          <a:p>
            <a:fld id="{28017A72-8D82-42AF-A4C6-3B7E8AA2E281}" type="datetimeFigureOut">
              <a:rPr lang="en-IN" smtClean="0"/>
              <a:t>18-03-2024</a:t>
            </a:fld>
            <a:endParaRPr lang="en-IN"/>
          </a:p>
        </p:txBody>
      </p:sp>
      <p:sp>
        <p:nvSpPr>
          <p:cNvPr id="6" name="Footer Placeholder 5">
            <a:extLst>
              <a:ext uri="{FF2B5EF4-FFF2-40B4-BE49-F238E27FC236}">
                <a16:creationId xmlns:a16="http://schemas.microsoft.com/office/drawing/2014/main" id="{AE7A97A6-B0DF-453A-8D25-14687D74C8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18F7D5-6098-FD45-0AD3-2C799B430B7F}"/>
              </a:ext>
            </a:extLst>
          </p:cNvPr>
          <p:cNvSpPr>
            <a:spLocks noGrp="1"/>
          </p:cNvSpPr>
          <p:nvPr>
            <p:ph type="sldNum" sz="quarter" idx="12"/>
          </p:nvPr>
        </p:nvSpPr>
        <p:spPr/>
        <p:txBody>
          <a:bodyPr/>
          <a:lstStyle/>
          <a:p>
            <a:fld id="{423B4171-CEC7-45EA-8B0D-6247117E3317}" type="slidenum">
              <a:rPr lang="en-IN" smtClean="0"/>
              <a:t>‹#›</a:t>
            </a:fld>
            <a:endParaRPr lang="en-IN"/>
          </a:p>
        </p:txBody>
      </p:sp>
    </p:spTree>
    <p:extLst>
      <p:ext uri="{BB962C8B-B14F-4D97-AF65-F5344CB8AC3E}">
        <p14:creationId xmlns:p14="http://schemas.microsoft.com/office/powerpoint/2010/main" val="2676213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43234B-571C-559C-90A3-58F4591CDB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3E1ABB-9EFC-421C-457D-4F3CFECCE9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E6A5AD-C746-F065-D768-A64ED0B34A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017A72-8D82-42AF-A4C6-3B7E8AA2E281}" type="datetimeFigureOut">
              <a:rPr lang="en-IN" smtClean="0"/>
              <a:t>18-03-2024</a:t>
            </a:fld>
            <a:endParaRPr lang="en-IN"/>
          </a:p>
        </p:txBody>
      </p:sp>
      <p:sp>
        <p:nvSpPr>
          <p:cNvPr id="5" name="Footer Placeholder 4">
            <a:extLst>
              <a:ext uri="{FF2B5EF4-FFF2-40B4-BE49-F238E27FC236}">
                <a16:creationId xmlns:a16="http://schemas.microsoft.com/office/drawing/2014/main" id="{A159E708-54AB-D542-2295-CD1157BF4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BA961A1-09E6-2A3F-9EA9-60615BC6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3B4171-CEC7-45EA-8B0D-6247117E3317}" type="slidenum">
              <a:rPr lang="en-IN" smtClean="0"/>
              <a:t>‹#›</a:t>
            </a:fld>
            <a:endParaRPr lang="en-IN"/>
          </a:p>
        </p:txBody>
      </p:sp>
    </p:spTree>
    <p:extLst>
      <p:ext uri="{BB962C8B-B14F-4D97-AF65-F5344CB8AC3E}">
        <p14:creationId xmlns:p14="http://schemas.microsoft.com/office/powerpoint/2010/main" val="1569946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3.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3.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3.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3.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3.png"/><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3.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s://blogger.googleusercontent.com/img/a/AVvXsEgffKn6EFyO-ET8-q9q9a4PeIR_SkIN7gas9dOdyJBZoJBUSMKhNINvCyOAZM1sk04AutMUsM0EIzVXN4Vak6nbxUGIXl0o5mPJ6jTNUvZknnmzDONTo4tNiyK1GWW8_xzmq8SdbfJqv7sC6rJWu2Hm6Qjevy9plt8rNqnibjzZ3PWUaMFkA2s5rNjo9A=s965"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9"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Video 4" descr="Megaphone And Colourful Text Bubbles">
            <a:extLst>
              <a:ext uri="{FF2B5EF4-FFF2-40B4-BE49-F238E27FC236}">
                <a16:creationId xmlns:a16="http://schemas.microsoft.com/office/drawing/2014/main" id="{7C123501-7756-4602-1594-DCA944E2A9E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7972925" y="2102406"/>
            <a:ext cx="4058654" cy="2653188"/>
          </a:xfrm>
          <a:prstGeom prst="rect">
            <a:avLst/>
          </a:prstGeom>
        </p:spPr>
      </p:pic>
      <p:grpSp>
        <p:nvGrpSpPr>
          <p:cNvPr id="42" name="Group 41">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3" name="Freeform: Shape 42">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D07152A-EB18-B1D5-8FD0-D4EF573E7D0D}"/>
              </a:ext>
            </a:extLst>
          </p:cNvPr>
          <p:cNvSpPr>
            <a:spLocks noGrp="1"/>
          </p:cNvSpPr>
          <p:nvPr>
            <p:ph type="ctrTitle"/>
          </p:nvPr>
        </p:nvSpPr>
        <p:spPr>
          <a:xfrm>
            <a:off x="786384" y="320843"/>
            <a:ext cx="5692953" cy="2300041"/>
          </a:xfrm>
        </p:spPr>
        <p:txBody>
          <a:bodyPr vert="horz" lIns="91440" tIns="45720" rIns="91440" bIns="45720" rtlCol="0" anchor="b">
            <a:normAutofit/>
          </a:bodyPr>
          <a:lstStyle/>
          <a:p>
            <a:r>
              <a:rPr lang="en-US" sz="4800" kern="1200" dirty="0">
                <a:solidFill>
                  <a:schemeClr val="bg1"/>
                </a:solidFill>
                <a:latin typeface="+mj-lt"/>
                <a:ea typeface="+mj-ea"/>
                <a:cs typeface="+mj-cs"/>
              </a:rPr>
              <a:t>Fundamentals of Communication and Voice Dynamics</a:t>
            </a:r>
          </a:p>
        </p:txBody>
      </p:sp>
      <p:sp>
        <p:nvSpPr>
          <p:cNvPr id="3" name="Subtitle 2">
            <a:extLst>
              <a:ext uri="{FF2B5EF4-FFF2-40B4-BE49-F238E27FC236}">
                <a16:creationId xmlns:a16="http://schemas.microsoft.com/office/drawing/2014/main" id="{D214CD8F-F198-9D99-6E76-FBBA407A1FFC}"/>
              </a:ext>
            </a:extLst>
          </p:cNvPr>
          <p:cNvSpPr>
            <a:spLocks noGrp="1"/>
          </p:cNvSpPr>
          <p:nvPr>
            <p:ph type="subTitle" idx="1"/>
          </p:nvPr>
        </p:nvSpPr>
        <p:spPr>
          <a:xfrm>
            <a:off x="786383" y="3566809"/>
            <a:ext cx="6063596" cy="2970347"/>
          </a:xfrm>
        </p:spPr>
        <p:txBody>
          <a:bodyPr vert="horz" lIns="91440" tIns="45720" rIns="91440" bIns="45720" rtlCol="0" anchor="ctr">
            <a:normAutofit/>
          </a:bodyPr>
          <a:lstStyle/>
          <a:p>
            <a:pPr marL="457200" indent="-228600" algn="l">
              <a:buFont typeface="Arial" panose="020B0604020202020204" pitchFamily="34" charset="0"/>
              <a:buChar char="•"/>
            </a:pPr>
            <a:r>
              <a:rPr lang="en-US" sz="1800" dirty="0">
                <a:solidFill>
                  <a:schemeClr val="tx2"/>
                </a:solidFill>
              </a:rPr>
              <a:t>Role and Purpose of Communication, </a:t>
            </a:r>
          </a:p>
          <a:p>
            <a:pPr marL="457200" indent="-228600" algn="l">
              <a:buFont typeface="Arial" panose="020B0604020202020204" pitchFamily="34" charset="0"/>
              <a:buChar char="•"/>
            </a:pPr>
            <a:r>
              <a:rPr lang="en-US" sz="1800" dirty="0">
                <a:solidFill>
                  <a:schemeClr val="tx2"/>
                </a:solidFill>
              </a:rPr>
              <a:t>Types &amp; Flow of Communication, </a:t>
            </a:r>
          </a:p>
          <a:p>
            <a:pPr marL="457200" indent="-228600" algn="l">
              <a:buFont typeface="Arial" panose="020B0604020202020204" pitchFamily="34" charset="0"/>
              <a:buChar char="•"/>
            </a:pPr>
            <a:r>
              <a:rPr lang="en-US" sz="1800" dirty="0">
                <a:solidFill>
                  <a:schemeClr val="tx2"/>
                </a:solidFill>
              </a:rPr>
              <a:t>Barriers to Effective Communication, </a:t>
            </a:r>
          </a:p>
          <a:p>
            <a:pPr marL="457200" indent="-228600" algn="l">
              <a:buFont typeface="Arial" panose="020B0604020202020204" pitchFamily="34" charset="0"/>
              <a:buChar char="•"/>
            </a:pPr>
            <a:r>
              <a:rPr lang="en-US" sz="1800" dirty="0">
                <a:solidFill>
                  <a:schemeClr val="tx2"/>
                </a:solidFill>
              </a:rPr>
              <a:t>7 C’s of Communication, </a:t>
            </a:r>
          </a:p>
          <a:p>
            <a:pPr marL="457200" indent="-228600" algn="l">
              <a:buFont typeface="Arial" panose="020B0604020202020204" pitchFamily="34" charset="0"/>
              <a:buChar char="•"/>
            </a:pPr>
            <a:r>
              <a:rPr lang="en-US" sz="1800" dirty="0">
                <a:solidFill>
                  <a:schemeClr val="tx2"/>
                </a:solidFill>
              </a:rPr>
              <a:t>Code and Content; Stimulus &amp; Response, </a:t>
            </a:r>
          </a:p>
          <a:p>
            <a:pPr marL="457200" indent="-228600" algn="l">
              <a:buFont typeface="Arial" panose="020B0604020202020204" pitchFamily="34" charset="0"/>
              <a:buChar char="•"/>
            </a:pPr>
            <a:r>
              <a:rPr lang="en-US" sz="1800" dirty="0">
                <a:solidFill>
                  <a:schemeClr val="tx2"/>
                </a:solidFill>
              </a:rPr>
              <a:t>Vowel Sounds, Consonant Sounds, </a:t>
            </a:r>
          </a:p>
          <a:p>
            <a:pPr marL="457200" indent="-228600" algn="l">
              <a:buFont typeface="Arial" panose="020B0604020202020204" pitchFamily="34" charset="0"/>
              <a:buChar char="•"/>
            </a:pPr>
            <a:r>
              <a:rPr lang="en-US" sz="1800" dirty="0">
                <a:solidFill>
                  <a:schemeClr val="tx2"/>
                </a:solidFill>
              </a:rPr>
              <a:t>Tone: Rising and Falling Tone</a:t>
            </a:r>
          </a:p>
        </p:txBody>
      </p:sp>
    </p:spTree>
    <p:extLst>
      <p:ext uri="{BB962C8B-B14F-4D97-AF65-F5344CB8AC3E}">
        <p14:creationId xmlns:p14="http://schemas.microsoft.com/office/powerpoint/2010/main" val="153586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4" name="Rectangle 1230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0" name="Title 1">
            <a:extLst>
              <a:ext uri="{FF2B5EF4-FFF2-40B4-BE49-F238E27FC236}">
                <a16:creationId xmlns:a16="http://schemas.microsoft.com/office/drawing/2014/main" id="{702EC021-E567-20C7-29DB-42ECA1AD686D}"/>
              </a:ext>
            </a:extLst>
          </p:cNvPr>
          <p:cNvSpPr>
            <a:spLocks noGrp="1"/>
          </p:cNvSpPr>
          <p:nvPr>
            <p:ph type="title"/>
          </p:nvPr>
        </p:nvSpPr>
        <p:spPr>
          <a:xfrm>
            <a:off x="589560" y="856180"/>
            <a:ext cx="4560584" cy="1128068"/>
          </a:xfrm>
        </p:spPr>
        <p:txBody>
          <a:bodyPr anchor="ctr">
            <a:normAutofit/>
          </a:bodyPr>
          <a:lstStyle/>
          <a:p>
            <a:r>
              <a:rPr lang="en-US" altLang="en-US" sz="4000"/>
              <a:t>.</a:t>
            </a:r>
          </a:p>
        </p:txBody>
      </p:sp>
      <p:grpSp>
        <p:nvGrpSpPr>
          <p:cNvPr id="12306" name="Group 1230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307" name="Rectangle 1230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8" name="Rectangle 1230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10" name="Rectangle 1230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F9325E-CE58-88CC-7C71-473CF5B30276}"/>
              </a:ext>
            </a:extLst>
          </p:cNvPr>
          <p:cNvSpPr>
            <a:spLocks noGrp="1"/>
          </p:cNvSpPr>
          <p:nvPr>
            <p:ph idx="1"/>
          </p:nvPr>
        </p:nvSpPr>
        <p:spPr>
          <a:xfrm>
            <a:off x="590719" y="-547909"/>
            <a:ext cx="4851403" cy="7405274"/>
          </a:xfrm>
        </p:spPr>
        <p:txBody>
          <a:bodyPr anchor="ctr">
            <a:normAutofit/>
          </a:bodyPr>
          <a:lstStyle/>
          <a:p>
            <a:pPr algn="ctr">
              <a:buFont typeface="Arial" panose="020B0604020202020204" pitchFamily="34" charset="0"/>
              <a:buNone/>
              <a:defRPr/>
            </a:pPr>
            <a:r>
              <a:rPr lang="en-US" b="1" dirty="0">
                <a:solidFill>
                  <a:srgbClr val="0070C0"/>
                </a:solidFill>
              </a:rPr>
              <a:t>There are three basic objectives  of communication</a:t>
            </a:r>
          </a:p>
          <a:p>
            <a:pPr algn="ctr">
              <a:buFont typeface="Arial" panose="020B0604020202020204" pitchFamily="34" charset="0"/>
              <a:buNone/>
              <a:defRPr/>
            </a:pPr>
            <a:endParaRPr lang="en-US" dirty="0"/>
          </a:p>
          <a:p>
            <a:pPr marL="514350" indent="-514350">
              <a:buFont typeface="Arial" panose="020B0604020202020204" pitchFamily="34" charset="0"/>
              <a:buAutoNum type="arabicPeriod"/>
              <a:defRPr/>
            </a:pPr>
            <a:r>
              <a:rPr lang="en-US" sz="2000" dirty="0"/>
              <a:t>To inform</a:t>
            </a:r>
          </a:p>
          <a:p>
            <a:pPr marL="514350" indent="-514350">
              <a:buFont typeface="Arial" panose="020B0604020202020204" pitchFamily="34" charset="0"/>
              <a:buAutoNum type="arabicPeriod"/>
              <a:defRPr/>
            </a:pPr>
            <a:r>
              <a:rPr lang="en-US" sz="2000" dirty="0"/>
              <a:t>To instruct and</a:t>
            </a:r>
          </a:p>
          <a:p>
            <a:pPr marL="514350" indent="-514350">
              <a:buFont typeface="Arial" panose="020B0604020202020204" pitchFamily="34" charset="0"/>
              <a:buAutoNum type="arabicPeriod"/>
              <a:defRPr/>
            </a:pPr>
            <a:r>
              <a:rPr lang="en-US" sz="2000" dirty="0"/>
              <a:t>To inspire</a:t>
            </a:r>
          </a:p>
          <a:p>
            <a:pPr marL="514350" indent="-514350">
              <a:buFont typeface="Arial" panose="020B0604020202020204" pitchFamily="34" charset="0"/>
              <a:buAutoNum type="arabicPeriod"/>
              <a:defRPr/>
            </a:pPr>
            <a:endParaRPr lang="en-US" sz="2000" dirty="0"/>
          </a:p>
          <a:p>
            <a:pPr marL="514350" indent="-514350" algn="just">
              <a:buNone/>
              <a:defRPr/>
            </a:pPr>
            <a:r>
              <a:rPr lang="en-US" sz="2400" dirty="0"/>
              <a:t>Except these three, there are other secondary purposes of communication. The purpose may change according to the mood and intention of the speaker.</a:t>
            </a:r>
          </a:p>
        </p:txBody>
      </p:sp>
      <p:sp>
        <p:nvSpPr>
          <p:cNvPr id="12312" name="Rectangle 1231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4" name="Rectangle 123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Communication Goals and Objectives — Laura Dunkley">
            <a:extLst>
              <a:ext uri="{FF2B5EF4-FFF2-40B4-BE49-F238E27FC236}">
                <a16:creationId xmlns:a16="http://schemas.microsoft.com/office/drawing/2014/main" id="{ED62EF2F-71A9-34C7-A3CC-C863E24C7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2836"/>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3" name="Rectangle 13332">
            <a:extLst>
              <a:ext uri="{FF2B5EF4-FFF2-40B4-BE49-F238E27FC236}">
                <a16:creationId xmlns:a16="http://schemas.microsoft.com/office/drawing/2014/main" id="{3A7E003E-EE76-4207-A774-A645C37F1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5" name="Freeform: Shape 13334">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13314" name="Title 1">
            <a:extLst>
              <a:ext uri="{FF2B5EF4-FFF2-40B4-BE49-F238E27FC236}">
                <a16:creationId xmlns:a16="http://schemas.microsoft.com/office/drawing/2014/main" id="{7A59312E-080F-5533-D241-13C6ECC15C69}"/>
              </a:ext>
            </a:extLst>
          </p:cNvPr>
          <p:cNvSpPr>
            <a:spLocks noGrp="1"/>
          </p:cNvSpPr>
          <p:nvPr>
            <p:ph type="title"/>
          </p:nvPr>
        </p:nvSpPr>
        <p:spPr>
          <a:xfrm>
            <a:off x="67950" y="713312"/>
            <a:ext cx="3910492" cy="5431376"/>
          </a:xfrm>
        </p:spPr>
        <p:txBody>
          <a:bodyPr>
            <a:normAutofit/>
          </a:bodyPr>
          <a:lstStyle/>
          <a:p>
            <a:pPr algn="ctr"/>
            <a:r>
              <a:rPr lang="en-US" altLang="en-US" dirty="0"/>
              <a:t>Purpose of Communication</a:t>
            </a:r>
          </a:p>
        </p:txBody>
      </p:sp>
      <p:pic>
        <p:nvPicPr>
          <p:cNvPr id="13316" name="Picture 4">
            <a:extLst>
              <a:ext uri="{FF2B5EF4-FFF2-40B4-BE49-F238E27FC236}">
                <a16:creationId xmlns:a16="http://schemas.microsoft.com/office/drawing/2014/main" id="{74D48590-14A4-D5E5-1B84-F6BFEFD4D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2050" y="0"/>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8" name="Content Placeholder 2">
            <a:extLst>
              <a:ext uri="{FF2B5EF4-FFF2-40B4-BE49-F238E27FC236}">
                <a16:creationId xmlns:a16="http://schemas.microsoft.com/office/drawing/2014/main" id="{D414FEFB-1E47-65DC-C945-C695F9DAD3A9}"/>
              </a:ext>
            </a:extLst>
          </p:cNvPr>
          <p:cNvGraphicFramePr>
            <a:graphicFrameLocks noGrp="1"/>
          </p:cNvGraphicFramePr>
          <p:nvPr>
            <p:ph idx="1"/>
            <p:extLst>
              <p:ext uri="{D42A27DB-BD31-4B8C-83A1-F6EECF244321}">
                <p14:modId xmlns:p14="http://schemas.microsoft.com/office/powerpoint/2010/main" val="2869594036"/>
              </p:ext>
            </p:extLst>
          </p:nvPr>
        </p:nvGraphicFramePr>
        <p:xfrm>
          <a:off x="4046391" y="320842"/>
          <a:ext cx="8077659" cy="5823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58" name="Rectangle 1435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0" name="Rectangle 1435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2" name="Rectangle 1436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64" name="Rectangle 1436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8" name="Title 1">
            <a:extLst>
              <a:ext uri="{FF2B5EF4-FFF2-40B4-BE49-F238E27FC236}">
                <a16:creationId xmlns:a16="http://schemas.microsoft.com/office/drawing/2014/main" id="{B6E69819-7A9B-21F2-40BF-EC792E14B1F5}"/>
              </a:ext>
            </a:extLst>
          </p:cNvPr>
          <p:cNvSpPr>
            <a:spLocks noGrp="1"/>
          </p:cNvSpPr>
          <p:nvPr>
            <p:ph type="title"/>
          </p:nvPr>
        </p:nvSpPr>
        <p:spPr>
          <a:xfrm>
            <a:off x="641598" y="990600"/>
            <a:ext cx="10562714" cy="5522495"/>
          </a:xfrm>
        </p:spPr>
        <p:txBody>
          <a:bodyPr vert="horz" lIns="91440" tIns="45720" rIns="91440" bIns="45720" rtlCol="0" anchor="t">
            <a:noAutofit/>
          </a:bodyPr>
          <a:lstStyle/>
          <a:p>
            <a:pPr algn="just">
              <a:lnSpc>
                <a:spcPct val="150000"/>
              </a:lnSpc>
            </a:pPr>
            <a:r>
              <a:rPr lang="en-US" altLang="en-US" sz="2000" b="1" dirty="0"/>
              <a:t>3</a:t>
            </a:r>
            <a:r>
              <a:rPr lang="en-US" altLang="en-US" sz="2000" b="1" kern="1200" dirty="0">
                <a:solidFill>
                  <a:schemeClr val="tx1"/>
                </a:solidFill>
                <a:latin typeface="+mj-lt"/>
                <a:ea typeface="+mj-ea"/>
                <a:cs typeface="+mj-cs"/>
              </a:rPr>
              <a:t>. To Maintain Co-operation:</a:t>
            </a:r>
            <a:r>
              <a:rPr lang="en-US" altLang="en-US" sz="2000" kern="1200" dirty="0">
                <a:solidFill>
                  <a:schemeClr val="tx1"/>
                </a:solidFill>
                <a:latin typeface="+mj-lt"/>
                <a:ea typeface="+mj-ea"/>
                <a:cs typeface="+mj-cs"/>
              </a:rPr>
              <a:t>  Communication encourages managerial efficiency. Managerial functions like planning, control, coordination, motivation cannot be discharged without communication. As management is an art of ensuring targets and targets are achieved in collaboration with other people. Communication educates personnel working. Management communicates goals, policies and targets by issuing verbal and written instructions. The yardstick for measuring managerial efficiency is of course communication that helps in it.</a:t>
            </a:r>
            <a:br>
              <a:rPr lang="en-US" altLang="en-US" sz="2000" kern="1200" dirty="0">
                <a:solidFill>
                  <a:schemeClr val="tx1"/>
                </a:solidFill>
                <a:latin typeface="+mj-lt"/>
                <a:ea typeface="+mj-ea"/>
                <a:cs typeface="+mj-cs"/>
              </a:rPr>
            </a:br>
            <a:br>
              <a:rPr lang="en-US" altLang="en-US" sz="2000" kern="1200" dirty="0">
                <a:solidFill>
                  <a:schemeClr val="tx1"/>
                </a:solidFill>
                <a:latin typeface="+mj-lt"/>
                <a:ea typeface="+mj-ea"/>
                <a:cs typeface="+mj-cs"/>
              </a:rPr>
            </a:br>
            <a:r>
              <a:rPr lang="en-US" altLang="en-US" sz="2000" b="1" dirty="0"/>
              <a:t>4</a:t>
            </a:r>
            <a:r>
              <a:rPr lang="en-US" altLang="en-US" sz="2000" b="1" kern="1200" dirty="0">
                <a:solidFill>
                  <a:schemeClr val="tx1"/>
                </a:solidFill>
                <a:latin typeface="+mj-lt"/>
                <a:ea typeface="+mj-ea"/>
                <a:cs typeface="+mj-cs"/>
              </a:rPr>
              <a:t>. To Plan:</a:t>
            </a:r>
            <a:r>
              <a:rPr lang="en-US" altLang="en-US" sz="2000" kern="1200" dirty="0">
                <a:solidFill>
                  <a:schemeClr val="tx1"/>
                </a:solidFill>
                <a:latin typeface="+mj-lt"/>
                <a:ea typeface="+mj-ea"/>
                <a:cs typeface="+mj-cs"/>
              </a:rPr>
              <a:t>   Planning  decides  what  is  to  be  done  in future. All the information and data which are required to make a plan for business can be obtained or gathered through communication. </a:t>
            </a:r>
            <a:br>
              <a:rPr lang="en-US" altLang="en-US" sz="2000" kern="1200" dirty="0">
                <a:solidFill>
                  <a:schemeClr val="tx1"/>
                </a:solidFill>
                <a:latin typeface="+mj-lt"/>
                <a:ea typeface="+mj-ea"/>
                <a:cs typeface="+mj-cs"/>
              </a:rPr>
            </a:br>
            <a:endParaRPr lang="en-US" altLang="en-US" sz="2000" kern="1200" dirty="0">
              <a:solidFill>
                <a:schemeClr val="tx1"/>
              </a:solidFill>
              <a:latin typeface="+mj-lt"/>
              <a:ea typeface="+mj-ea"/>
              <a:cs typeface="+mj-cs"/>
            </a:endParaRPr>
          </a:p>
        </p:txBody>
      </p:sp>
      <p:sp>
        <p:nvSpPr>
          <p:cNvPr id="14339" name="Content Placeholder 2">
            <a:extLst>
              <a:ext uri="{FF2B5EF4-FFF2-40B4-BE49-F238E27FC236}">
                <a16:creationId xmlns:a16="http://schemas.microsoft.com/office/drawing/2014/main" id="{4D2ADB99-2AC0-821F-0153-1D1EFD6CE8FA}"/>
              </a:ext>
            </a:extLst>
          </p:cNvPr>
          <p:cNvSpPr>
            <a:spLocks noGrp="1"/>
          </p:cNvSpPr>
          <p:nvPr>
            <p:ph idx="1"/>
          </p:nvPr>
        </p:nvSpPr>
        <p:spPr>
          <a:xfrm>
            <a:off x="987688" y="1553518"/>
            <a:ext cx="9910295" cy="1281733"/>
          </a:xfrm>
        </p:spPr>
        <p:txBody>
          <a:bodyPr vert="horz" lIns="91440" tIns="45720" rIns="91440" bIns="45720" rtlCol="0" anchor="b">
            <a:normAutofit/>
          </a:bodyPr>
          <a:lstStyle/>
          <a:p>
            <a:pPr marL="0" indent="0">
              <a:buNone/>
            </a:pPr>
            <a:r>
              <a:rPr lang="en-US" altLang="en-US" sz="2400" kern="1200" dirty="0">
                <a:solidFill>
                  <a:schemeClr val="tx1"/>
                </a:solidFill>
                <a:latin typeface="+mn-lt"/>
                <a:ea typeface="+mn-ea"/>
                <a:cs typeface="+mn-cs"/>
              </a:rPr>
              <a:t>.</a:t>
            </a:r>
          </a:p>
        </p:txBody>
      </p:sp>
      <p:sp>
        <p:nvSpPr>
          <p:cNvPr id="14366" name="Rectangle 1436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a:extLst>
              <a:ext uri="{FF2B5EF4-FFF2-40B4-BE49-F238E27FC236}">
                <a16:creationId xmlns:a16="http://schemas.microsoft.com/office/drawing/2014/main" id="{13A4C813-D1F5-60E7-AE75-5C2BD7787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152400"/>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84" name="Rectangle 15383">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5" name="Rectangle 15384">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5362" name="Title 1">
            <a:extLst>
              <a:ext uri="{FF2B5EF4-FFF2-40B4-BE49-F238E27FC236}">
                <a16:creationId xmlns:a16="http://schemas.microsoft.com/office/drawing/2014/main" id="{CB04A94F-8C6B-E7EE-A954-B5B6A307614B}"/>
              </a:ext>
            </a:extLst>
          </p:cNvPr>
          <p:cNvSpPr>
            <a:spLocks noGrp="1"/>
          </p:cNvSpPr>
          <p:nvPr>
            <p:ph type="title"/>
          </p:nvPr>
        </p:nvSpPr>
        <p:spPr>
          <a:xfrm>
            <a:off x="593558" y="1299411"/>
            <a:ext cx="10419216" cy="3621985"/>
          </a:xfrm>
        </p:spPr>
        <p:txBody>
          <a:bodyPr anchor="b">
            <a:noAutofit/>
          </a:bodyPr>
          <a:lstStyle/>
          <a:p>
            <a:pPr>
              <a:lnSpc>
                <a:spcPct val="150000"/>
              </a:lnSpc>
            </a:pPr>
            <a:r>
              <a:rPr lang="en-US" altLang="en-US" sz="2400" b="1" dirty="0">
                <a:solidFill>
                  <a:schemeClr val="tx2"/>
                </a:solidFill>
              </a:rPr>
              <a:t>5. To Facilitate Direction and Motivation:</a:t>
            </a:r>
            <a:r>
              <a:rPr lang="en-US" altLang="en-US" sz="2400" dirty="0">
                <a:solidFill>
                  <a:schemeClr val="tx2"/>
                </a:solidFill>
              </a:rPr>
              <a:t>  The  boss gives  direction or order to his subordinate   and   managers   need   to   motivate   their   employees   to  in   crease   the    concentration  and  productivity.  Hence,  communication  helps  to  facilitate direction and motivation.</a:t>
            </a:r>
            <a:br>
              <a:rPr lang="en-US" altLang="en-US" sz="2400" dirty="0">
                <a:solidFill>
                  <a:schemeClr val="tx2"/>
                </a:solidFill>
              </a:rPr>
            </a:br>
            <a:br>
              <a:rPr lang="en-US" altLang="en-US" sz="2400" dirty="0">
                <a:solidFill>
                  <a:schemeClr val="tx2"/>
                </a:solidFill>
              </a:rPr>
            </a:br>
            <a:endParaRPr lang="en-US" altLang="en-US" sz="2400" dirty="0">
              <a:solidFill>
                <a:schemeClr val="tx2"/>
              </a:solidFill>
            </a:endParaRPr>
          </a:p>
        </p:txBody>
      </p:sp>
      <p:grpSp>
        <p:nvGrpSpPr>
          <p:cNvPr id="15386" name="Group 15385">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5387" name="Freeform: Shape 15386">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5" name="Freeform: Shape 15374">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8" name="Freeform: Shape 15387">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7" name="Freeform: Shape 15376">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63" name="Content Placeholder 2">
            <a:extLst>
              <a:ext uri="{FF2B5EF4-FFF2-40B4-BE49-F238E27FC236}">
                <a16:creationId xmlns:a16="http://schemas.microsoft.com/office/drawing/2014/main" id="{029C9641-26B3-3987-9A7B-ECF3F5CCCA47}"/>
              </a:ext>
            </a:extLst>
          </p:cNvPr>
          <p:cNvSpPr>
            <a:spLocks noGrp="1"/>
          </p:cNvSpPr>
          <p:nvPr>
            <p:ph idx="1"/>
          </p:nvPr>
        </p:nvSpPr>
        <p:spPr>
          <a:xfrm>
            <a:off x="593558" y="3930797"/>
            <a:ext cx="10419216" cy="2927201"/>
          </a:xfrm>
        </p:spPr>
        <p:txBody>
          <a:bodyPr>
            <a:normAutofit fontScale="55000" lnSpcReduction="20000"/>
          </a:bodyPr>
          <a:lstStyle/>
          <a:p>
            <a:pPr algn="just">
              <a:lnSpc>
                <a:spcPct val="170000"/>
              </a:lnSpc>
              <a:buFont typeface="Arial" panose="020B0604020202020204" pitchFamily="34" charset="0"/>
              <a:buNone/>
            </a:pPr>
            <a:r>
              <a:rPr lang="en-US" altLang="en-US" sz="4400" b="1" dirty="0">
                <a:solidFill>
                  <a:schemeClr val="tx2"/>
                </a:solidFill>
              </a:rPr>
              <a:t>6. To Achieve Efficiency:</a:t>
            </a:r>
            <a:r>
              <a:rPr lang="en-US" altLang="en-US" sz="4400" dirty="0">
                <a:solidFill>
                  <a:schemeClr val="tx2"/>
                </a:solidFill>
              </a:rPr>
              <a:t>  Communication can provide information regarding past and present. It also helps  to anticipate about future. So, Communication  increases efficiency  of the  workers by providing instant information.</a:t>
            </a:r>
            <a:br>
              <a:rPr lang="en-US" altLang="en-US" sz="4400" dirty="0">
                <a:solidFill>
                  <a:schemeClr val="tx2"/>
                </a:solidFill>
              </a:rPr>
            </a:br>
            <a:br>
              <a:rPr lang="en-US" altLang="en-US" sz="1800" dirty="0">
                <a:solidFill>
                  <a:schemeClr val="tx2"/>
                </a:solidFill>
              </a:rPr>
            </a:br>
            <a:endParaRPr lang="en-US" altLang="en-US" sz="1800" dirty="0">
              <a:solidFill>
                <a:schemeClr val="tx2"/>
              </a:solidFill>
            </a:endParaRPr>
          </a:p>
        </p:txBody>
      </p:sp>
      <p:grpSp>
        <p:nvGrpSpPr>
          <p:cNvPr id="15379" name="Group 15378">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5380" name="Freeform: Shape 15379">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1" name="Freeform: Shape 15380">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2" name="Freeform: Shape 15381">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3" name="Freeform: Shape 15382">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364" name="Picture 4">
            <a:extLst>
              <a:ext uri="{FF2B5EF4-FFF2-40B4-BE49-F238E27FC236}">
                <a16:creationId xmlns:a16="http://schemas.microsoft.com/office/drawing/2014/main" id="{A38A1AC9-CE62-4CA6-7774-59A77C1A8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152400"/>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CB01D-1996-80F3-B6CE-E715667C0F51}"/>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DBCCF36A-E38D-A739-5508-8DC4754CE446}"/>
              </a:ext>
            </a:extLst>
          </p:cNvPr>
          <p:cNvSpPr>
            <a:spLocks noGrp="1"/>
          </p:cNvSpPr>
          <p:nvPr>
            <p:ph type="title"/>
          </p:nvPr>
        </p:nvSpPr>
        <p:spPr>
          <a:xfrm>
            <a:off x="1981200" y="274638"/>
            <a:ext cx="8229600" cy="334962"/>
          </a:xfrm>
        </p:spPr>
        <p:txBody>
          <a:bodyPr>
            <a:normAutofit fontScale="90000"/>
          </a:bodyPr>
          <a:lstStyle/>
          <a:p>
            <a:r>
              <a:rPr lang="en-US" altLang="en-US"/>
              <a:t>.</a:t>
            </a:r>
          </a:p>
        </p:txBody>
      </p:sp>
      <p:graphicFrame>
        <p:nvGraphicFramePr>
          <p:cNvPr id="17414" name="Content Placeholder 2">
            <a:extLst>
              <a:ext uri="{FF2B5EF4-FFF2-40B4-BE49-F238E27FC236}">
                <a16:creationId xmlns:a16="http://schemas.microsoft.com/office/drawing/2014/main" id="{4E7A7755-EB79-A078-DA56-8CBCE500FA65}"/>
              </a:ext>
            </a:extLst>
          </p:cNvPr>
          <p:cNvGraphicFramePr>
            <a:graphicFrameLocks noGrp="1"/>
          </p:cNvGraphicFramePr>
          <p:nvPr>
            <p:ph idx="1"/>
            <p:extLst>
              <p:ext uri="{D42A27DB-BD31-4B8C-83A1-F6EECF244321}">
                <p14:modId xmlns:p14="http://schemas.microsoft.com/office/powerpoint/2010/main" val="1328410615"/>
              </p:ext>
            </p:extLst>
          </p:nvPr>
        </p:nvGraphicFramePr>
        <p:xfrm>
          <a:off x="320843" y="274638"/>
          <a:ext cx="11614483" cy="6202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412" name="Picture 4" descr="A logo of a group of institutions&#10;&#10;Description automatically generated">
            <a:extLst>
              <a:ext uri="{FF2B5EF4-FFF2-40B4-BE49-F238E27FC236}">
                <a16:creationId xmlns:a16="http://schemas.microsoft.com/office/drawing/2014/main" id="{F288481E-CAED-E0FB-5186-A223F1D020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89895" y="23019"/>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020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1EBA0E1-9F8A-29E5-65E0-60603C0631A6}"/>
              </a:ext>
            </a:extLst>
          </p:cNvPr>
          <p:cNvSpPr>
            <a:spLocks noGrp="1"/>
          </p:cNvSpPr>
          <p:nvPr>
            <p:ph type="title"/>
          </p:nvPr>
        </p:nvSpPr>
        <p:spPr>
          <a:xfrm>
            <a:off x="1981200" y="274638"/>
            <a:ext cx="8229600" cy="334962"/>
          </a:xfrm>
        </p:spPr>
        <p:txBody>
          <a:bodyPr>
            <a:normAutofit fontScale="90000"/>
          </a:bodyPr>
          <a:lstStyle/>
          <a:p>
            <a:r>
              <a:rPr lang="en-US" altLang="en-US"/>
              <a:t>.</a:t>
            </a:r>
          </a:p>
        </p:txBody>
      </p:sp>
      <p:graphicFrame>
        <p:nvGraphicFramePr>
          <p:cNvPr id="17414" name="Content Placeholder 2">
            <a:extLst>
              <a:ext uri="{FF2B5EF4-FFF2-40B4-BE49-F238E27FC236}">
                <a16:creationId xmlns:a16="http://schemas.microsoft.com/office/drawing/2014/main" id="{B8C6EC73-B8C6-DE4D-B8D1-A5C5D31097FA}"/>
              </a:ext>
            </a:extLst>
          </p:cNvPr>
          <p:cNvGraphicFramePr>
            <a:graphicFrameLocks noGrp="1"/>
          </p:cNvGraphicFramePr>
          <p:nvPr>
            <p:ph idx="1"/>
            <p:extLst>
              <p:ext uri="{D42A27DB-BD31-4B8C-83A1-F6EECF244321}">
                <p14:modId xmlns:p14="http://schemas.microsoft.com/office/powerpoint/2010/main" val="1699156334"/>
              </p:ext>
            </p:extLst>
          </p:nvPr>
        </p:nvGraphicFramePr>
        <p:xfrm>
          <a:off x="320843" y="274638"/>
          <a:ext cx="11831052" cy="6202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412" name="Picture 4" descr="A logo of a group of institutions&#10;&#10;Description automatically generated">
            <a:extLst>
              <a:ext uri="{FF2B5EF4-FFF2-40B4-BE49-F238E27FC236}">
                <a16:creationId xmlns:a16="http://schemas.microsoft.com/office/drawing/2014/main" id="{B2CBDE94-6F21-55E6-5BB4-A462D941DA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89895" y="23019"/>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9F309C51-ACAB-3F4B-335F-5B7D8B642505}"/>
              </a:ext>
            </a:extLst>
          </p:cNvPr>
          <p:cNvSpPr>
            <a:spLocks noGrp="1"/>
          </p:cNvSpPr>
          <p:nvPr>
            <p:ph type="title"/>
          </p:nvPr>
        </p:nvSpPr>
        <p:spPr>
          <a:xfrm>
            <a:off x="1981200" y="274638"/>
            <a:ext cx="8229600" cy="334962"/>
          </a:xfrm>
        </p:spPr>
        <p:txBody>
          <a:bodyPr>
            <a:normAutofit fontScale="90000"/>
          </a:bodyPr>
          <a:lstStyle/>
          <a:p>
            <a:r>
              <a:rPr lang="en-US" altLang="en-US"/>
              <a:t>.</a:t>
            </a:r>
          </a:p>
        </p:txBody>
      </p:sp>
      <p:graphicFrame>
        <p:nvGraphicFramePr>
          <p:cNvPr id="18438" name="Content Placeholder 2">
            <a:extLst>
              <a:ext uri="{FF2B5EF4-FFF2-40B4-BE49-F238E27FC236}">
                <a16:creationId xmlns:a16="http://schemas.microsoft.com/office/drawing/2014/main" id="{26556494-6D34-C215-B115-2BEE9E2940A1}"/>
              </a:ext>
            </a:extLst>
          </p:cNvPr>
          <p:cNvGraphicFramePr>
            <a:graphicFrameLocks noGrp="1"/>
          </p:cNvGraphicFramePr>
          <p:nvPr>
            <p:ph idx="1"/>
            <p:extLst>
              <p:ext uri="{D42A27DB-BD31-4B8C-83A1-F6EECF244321}">
                <p14:modId xmlns:p14="http://schemas.microsoft.com/office/powerpoint/2010/main" val="1530163596"/>
              </p:ext>
            </p:extLst>
          </p:nvPr>
        </p:nvGraphicFramePr>
        <p:xfrm>
          <a:off x="144379" y="990601"/>
          <a:ext cx="11903242" cy="51355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436" name="Picture 2">
            <a:extLst>
              <a:ext uri="{FF2B5EF4-FFF2-40B4-BE49-F238E27FC236}">
                <a16:creationId xmlns:a16="http://schemas.microsoft.com/office/drawing/2014/main" id="{48187299-86F8-2007-1A09-5EEEA2179A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7400" y="152400"/>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5" name="Rectangle 923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6" name="Rectangle 9235">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7" name="Rectangle 9236">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8" name="Rectangle 923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DADCDEAF-947D-960A-7EA4-5049AB9C2CC2}"/>
              </a:ext>
            </a:extLst>
          </p:cNvPr>
          <p:cNvGraphicFramePr/>
          <p:nvPr>
            <p:extLst>
              <p:ext uri="{D42A27DB-BD31-4B8C-83A1-F6EECF244321}">
                <p14:modId xmlns:p14="http://schemas.microsoft.com/office/powerpoint/2010/main" val="3277566676"/>
              </p:ext>
            </p:extLst>
          </p:nvPr>
        </p:nvGraphicFramePr>
        <p:xfrm>
          <a:off x="433137" y="457200"/>
          <a:ext cx="11438021" cy="2326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B8EB6A3B-5446-9A3A-AADE-C44DAAE91E84}"/>
              </a:ext>
            </a:extLst>
          </p:cNvPr>
          <p:cNvGraphicFramePr/>
          <p:nvPr>
            <p:extLst>
              <p:ext uri="{D42A27DB-BD31-4B8C-83A1-F6EECF244321}">
                <p14:modId xmlns:p14="http://schemas.microsoft.com/office/powerpoint/2010/main" val="2736114609"/>
              </p:ext>
            </p:extLst>
          </p:nvPr>
        </p:nvGraphicFramePr>
        <p:xfrm>
          <a:off x="433137" y="3015963"/>
          <a:ext cx="11438021" cy="36094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220" name="Picture 2">
            <a:extLst>
              <a:ext uri="{FF2B5EF4-FFF2-40B4-BE49-F238E27FC236}">
                <a16:creationId xmlns:a16="http://schemas.microsoft.com/office/drawing/2014/main" id="{F3D7E8C3-2AED-3095-BA7A-38CEF8BB0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95628" y="7974"/>
            <a:ext cx="1036674" cy="89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38941-9F1E-1A03-84BF-85FF41E21560}"/>
              </a:ext>
            </a:extLst>
          </p:cNvPr>
          <p:cNvSpPr>
            <a:spLocks noGrp="1"/>
          </p:cNvSpPr>
          <p:nvPr>
            <p:ph type="title"/>
          </p:nvPr>
        </p:nvSpPr>
        <p:spPr>
          <a:xfrm>
            <a:off x="1981200" y="274638"/>
            <a:ext cx="8229600" cy="639762"/>
          </a:xfrm>
        </p:spPr>
        <p:txBody>
          <a:bodyPr rtlCol="0">
            <a:normAutofit fontScale="90000"/>
          </a:bodyPr>
          <a:lstStyle/>
          <a:p>
            <a:pPr eaLnBrk="1" fontAlgn="auto" hangingPunct="1">
              <a:spcAft>
                <a:spcPts val="0"/>
              </a:spcAft>
              <a:defRPr/>
            </a:pPr>
            <a:r>
              <a:rPr lang="en-US" dirty="0">
                <a:solidFill>
                  <a:schemeClr val="tx2">
                    <a:lumMod val="75000"/>
                  </a:schemeClr>
                </a:solidFill>
              </a:rPr>
              <a:t>Cont…</a:t>
            </a:r>
          </a:p>
        </p:txBody>
      </p:sp>
      <p:sp>
        <p:nvSpPr>
          <p:cNvPr id="3" name="Content Placeholder 2">
            <a:extLst>
              <a:ext uri="{FF2B5EF4-FFF2-40B4-BE49-F238E27FC236}">
                <a16:creationId xmlns:a16="http://schemas.microsoft.com/office/drawing/2014/main" id="{A3CA34D9-DEBE-5166-EC68-3A7F47DAF209}"/>
              </a:ext>
            </a:extLst>
          </p:cNvPr>
          <p:cNvSpPr>
            <a:spLocks noGrp="1"/>
          </p:cNvSpPr>
          <p:nvPr>
            <p:ph idx="1"/>
          </p:nvPr>
        </p:nvSpPr>
        <p:spPr>
          <a:xfrm>
            <a:off x="850231" y="1143000"/>
            <a:ext cx="10603831" cy="4983163"/>
          </a:xfrm>
        </p:spPr>
        <p:txBody>
          <a:bodyPr rtlCol="0">
            <a:normAutofit lnSpcReduction="10000"/>
          </a:bodyPr>
          <a:lstStyle/>
          <a:p>
            <a:pPr algn="ctr" eaLnBrk="1" fontAlgn="auto" hangingPunct="1">
              <a:spcAft>
                <a:spcPts val="0"/>
              </a:spcAft>
              <a:buFont typeface="Arial" panose="020B0604020202020204" pitchFamily="34" charset="0"/>
              <a:buNone/>
              <a:defRPr/>
            </a:pPr>
            <a:r>
              <a:rPr lang="en-US" b="1" u="sng" dirty="0">
                <a:solidFill>
                  <a:srgbClr val="FF0000"/>
                </a:solidFill>
              </a:rPr>
              <a:t>Salient Features of  Technical Communication</a:t>
            </a:r>
          </a:p>
          <a:p>
            <a:pPr eaLnBrk="1" fontAlgn="auto" hangingPunct="1">
              <a:spcAft>
                <a:spcPts val="0"/>
              </a:spcAft>
              <a:buFont typeface="Arial" panose="020B0604020202020204" pitchFamily="34" charset="0"/>
              <a:buNone/>
              <a:defRPr/>
            </a:pPr>
            <a:r>
              <a:rPr lang="en-US" b="1" dirty="0"/>
              <a:t>          </a:t>
            </a:r>
          </a:p>
          <a:p>
            <a:pPr eaLnBrk="1" fontAlgn="auto" hangingPunct="1">
              <a:spcAft>
                <a:spcPts val="0"/>
              </a:spcAft>
              <a:buFont typeface="Arial" panose="020B0604020202020204" pitchFamily="34" charset="0"/>
              <a:buNone/>
              <a:defRPr/>
            </a:pPr>
            <a:r>
              <a:rPr lang="en-US" sz="2600" b="1" dirty="0">
                <a:solidFill>
                  <a:srgbClr val="FF0000"/>
                </a:solidFill>
              </a:rPr>
              <a:t>                                                         COS + BUT</a:t>
            </a:r>
          </a:p>
          <a:p>
            <a:pPr eaLnBrk="1" fontAlgn="auto" hangingPunct="1">
              <a:spcAft>
                <a:spcPts val="0"/>
              </a:spcAft>
              <a:buFont typeface="Arial" panose="020B0604020202020204" pitchFamily="34" charset="0"/>
              <a:buNone/>
              <a:defRPr/>
            </a:pPr>
            <a:endParaRPr lang="en-US" b="1" dirty="0">
              <a:solidFill>
                <a:srgbClr val="FF0000"/>
              </a:solidFill>
            </a:endParaRPr>
          </a:p>
          <a:p>
            <a:pPr eaLnBrk="1" fontAlgn="auto" hangingPunct="1">
              <a:spcAft>
                <a:spcPts val="0"/>
              </a:spcAft>
              <a:buFont typeface="Arial" panose="020B0604020202020204" pitchFamily="34" charset="0"/>
              <a:buNone/>
              <a:defRPr/>
            </a:pPr>
            <a:r>
              <a:rPr lang="en-US" sz="2400" b="1" dirty="0"/>
              <a:t>Wherein:</a:t>
            </a:r>
          </a:p>
          <a:p>
            <a:pPr eaLnBrk="1" fontAlgn="auto" hangingPunct="1">
              <a:spcAft>
                <a:spcPts val="0"/>
              </a:spcAft>
              <a:buFont typeface="Arial" panose="020B0604020202020204" pitchFamily="34" charset="0"/>
              <a:buNone/>
              <a:defRPr/>
            </a:pPr>
            <a:r>
              <a:rPr lang="en-US" sz="2400" b="1" dirty="0">
                <a:solidFill>
                  <a:srgbClr val="FF0000"/>
                </a:solidFill>
              </a:rPr>
              <a:t>C </a:t>
            </a:r>
            <a:r>
              <a:rPr lang="en-US" sz="2400" b="1" dirty="0"/>
              <a:t>– stands for </a:t>
            </a:r>
            <a:r>
              <a:rPr lang="en-US" sz="2400" b="1" dirty="0">
                <a:solidFill>
                  <a:srgbClr val="FF0000"/>
                </a:solidFill>
              </a:rPr>
              <a:t>Clarity</a:t>
            </a:r>
          </a:p>
          <a:p>
            <a:pPr eaLnBrk="1" fontAlgn="auto" hangingPunct="1">
              <a:spcAft>
                <a:spcPts val="0"/>
              </a:spcAft>
              <a:buFont typeface="Arial" panose="020B0604020202020204" pitchFamily="34" charset="0"/>
              <a:buNone/>
              <a:defRPr/>
            </a:pPr>
            <a:r>
              <a:rPr lang="en-US" sz="2400" b="1" dirty="0">
                <a:solidFill>
                  <a:srgbClr val="00B050"/>
                </a:solidFill>
              </a:rPr>
              <a:t>O</a:t>
            </a:r>
            <a:r>
              <a:rPr lang="en-US" sz="2400" b="1" dirty="0"/>
              <a:t> – Stands for </a:t>
            </a:r>
            <a:r>
              <a:rPr lang="en-US" sz="2400" b="1" dirty="0">
                <a:solidFill>
                  <a:srgbClr val="00B050"/>
                </a:solidFill>
              </a:rPr>
              <a:t>Objectivity</a:t>
            </a:r>
          </a:p>
          <a:p>
            <a:pPr eaLnBrk="1" fontAlgn="auto" hangingPunct="1">
              <a:spcAft>
                <a:spcPts val="0"/>
              </a:spcAft>
              <a:buFont typeface="Arial" panose="020B0604020202020204" pitchFamily="34" charset="0"/>
              <a:buNone/>
              <a:defRPr/>
            </a:pPr>
            <a:r>
              <a:rPr lang="en-US" sz="2400" b="1" dirty="0">
                <a:solidFill>
                  <a:schemeClr val="accent6">
                    <a:lumMod val="75000"/>
                  </a:schemeClr>
                </a:solidFill>
              </a:rPr>
              <a:t>S</a:t>
            </a:r>
            <a:r>
              <a:rPr lang="en-US" sz="2400" b="1" dirty="0"/>
              <a:t> – stands for </a:t>
            </a:r>
            <a:r>
              <a:rPr lang="en-US" sz="2400" b="1" dirty="0">
                <a:solidFill>
                  <a:schemeClr val="accent6">
                    <a:lumMod val="75000"/>
                  </a:schemeClr>
                </a:solidFill>
              </a:rPr>
              <a:t>Simplicity</a:t>
            </a:r>
          </a:p>
          <a:p>
            <a:pPr eaLnBrk="1" fontAlgn="auto" hangingPunct="1">
              <a:spcAft>
                <a:spcPts val="0"/>
              </a:spcAft>
              <a:buFont typeface="Arial" panose="020B0604020202020204" pitchFamily="34" charset="0"/>
              <a:buNone/>
              <a:defRPr/>
            </a:pPr>
            <a:r>
              <a:rPr lang="en-US" sz="2400" b="1" dirty="0">
                <a:solidFill>
                  <a:schemeClr val="accent5">
                    <a:lumMod val="75000"/>
                  </a:schemeClr>
                </a:solidFill>
              </a:rPr>
              <a:t>B</a:t>
            </a:r>
            <a:r>
              <a:rPr lang="en-US" sz="2400" b="1" dirty="0"/>
              <a:t> – stands for </a:t>
            </a:r>
            <a:r>
              <a:rPr lang="en-US" sz="2400" b="1" dirty="0">
                <a:solidFill>
                  <a:schemeClr val="accent5"/>
                </a:solidFill>
              </a:rPr>
              <a:t>Brevity</a:t>
            </a:r>
          </a:p>
          <a:p>
            <a:pPr eaLnBrk="1" fontAlgn="auto" hangingPunct="1">
              <a:spcAft>
                <a:spcPts val="0"/>
              </a:spcAft>
              <a:buFont typeface="Arial" panose="020B0604020202020204" pitchFamily="34" charset="0"/>
              <a:buNone/>
              <a:defRPr/>
            </a:pPr>
            <a:r>
              <a:rPr lang="en-US" sz="2400" b="1" dirty="0">
                <a:solidFill>
                  <a:srgbClr val="C00000"/>
                </a:solidFill>
              </a:rPr>
              <a:t>U</a:t>
            </a:r>
            <a:r>
              <a:rPr lang="en-US" sz="2400" b="1" dirty="0"/>
              <a:t> – stands for </a:t>
            </a:r>
            <a:r>
              <a:rPr lang="en-US" sz="2400" b="1" dirty="0">
                <a:solidFill>
                  <a:srgbClr val="C00000"/>
                </a:solidFill>
              </a:rPr>
              <a:t>Utility</a:t>
            </a:r>
          </a:p>
          <a:p>
            <a:pPr eaLnBrk="1" fontAlgn="auto" hangingPunct="1">
              <a:spcAft>
                <a:spcPts val="0"/>
              </a:spcAft>
              <a:buFont typeface="Arial" panose="020B0604020202020204" pitchFamily="34" charset="0"/>
              <a:buNone/>
              <a:defRPr/>
            </a:pPr>
            <a:r>
              <a:rPr lang="en-US" sz="2400" b="1" dirty="0">
                <a:solidFill>
                  <a:schemeClr val="tx2">
                    <a:lumMod val="60000"/>
                    <a:lumOff val="40000"/>
                  </a:schemeClr>
                </a:solidFill>
              </a:rPr>
              <a:t>T </a:t>
            </a:r>
            <a:r>
              <a:rPr lang="en-US" sz="2400" b="1" dirty="0"/>
              <a:t>– stands for </a:t>
            </a:r>
            <a:r>
              <a:rPr lang="en-US" sz="2400" b="1" dirty="0">
                <a:solidFill>
                  <a:srgbClr val="0070C0"/>
                </a:solidFill>
              </a:rPr>
              <a:t>Technical Presentation</a:t>
            </a:r>
            <a:endParaRPr lang="en-US" sz="2400" dirty="0">
              <a:solidFill>
                <a:srgbClr val="0070C0"/>
              </a:solidFill>
            </a:endParaRPr>
          </a:p>
        </p:txBody>
      </p:sp>
      <p:pic>
        <p:nvPicPr>
          <p:cNvPr id="10244" name="Picture 2">
            <a:extLst>
              <a:ext uri="{FF2B5EF4-FFF2-40B4-BE49-F238E27FC236}">
                <a16:creationId xmlns:a16="http://schemas.microsoft.com/office/drawing/2014/main" id="{DA59DE18-76F2-04D2-17EE-380D7C481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76200"/>
            <a:ext cx="121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out)">
                                      <p:cBhvr>
                                        <p:cTn id="7" dur="500"/>
                                        <p:tgtEl>
                                          <p:spTgt spid="3">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out)">
                                      <p:cBhvr>
                                        <p:cTn id="12" dur="500"/>
                                        <p:tgtEl>
                                          <p:spTgt spid="3">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ox(out)">
                                      <p:cBhvr>
                                        <p:cTn id="17" dur="500"/>
                                        <p:tgtEl>
                                          <p:spTgt spid="3">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ox(out)">
                                      <p:cBhvr>
                                        <p:cTn id="22" dur="500"/>
                                        <p:tgtEl>
                                          <p:spTgt spid="3">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ox(out)">
                                      <p:cBhvr>
                                        <p:cTn id="27" dur="500"/>
                                        <p:tgtEl>
                                          <p:spTgt spid="3">
                                            <p:txEl>
                                              <p:pRg st="9" end="9"/>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box(out)">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FF3A0BE4-2D42-E2E8-3899-014AEA08122C}"/>
              </a:ext>
            </a:extLst>
          </p:cNvPr>
          <p:cNvSpPr>
            <a:spLocks noGrp="1"/>
          </p:cNvSpPr>
          <p:nvPr>
            <p:ph type="title"/>
          </p:nvPr>
        </p:nvSpPr>
        <p:spPr>
          <a:xfrm>
            <a:off x="1106905" y="274638"/>
            <a:ext cx="9103895" cy="1096962"/>
          </a:xfrm>
        </p:spPr>
        <p:txBody>
          <a:bodyPr/>
          <a:lstStyle/>
          <a:p>
            <a:pPr algn="l" eaLnBrk="1" hangingPunct="1"/>
            <a:r>
              <a:rPr lang="en-US" altLang="en-US" b="1" dirty="0">
                <a:solidFill>
                  <a:srgbClr val="FF0000"/>
                </a:solidFill>
              </a:rPr>
              <a:t>1.Clarity:</a:t>
            </a:r>
            <a:endParaRPr lang="en-US" altLang="en-US" dirty="0">
              <a:solidFill>
                <a:srgbClr val="FF0000"/>
              </a:solidFill>
            </a:endParaRPr>
          </a:p>
        </p:txBody>
      </p:sp>
      <p:sp>
        <p:nvSpPr>
          <p:cNvPr id="3" name="Content Placeholder 2">
            <a:extLst>
              <a:ext uri="{FF2B5EF4-FFF2-40B4-BE49-F238E27FC236}">
                <a16:creationId xmlns:a16="http://schemas.microsoft.com/office/drawing/2014/main" id="{9BC5AB6B-9A65-ABD3-2A38-CB35F5212DCA}"/>
              </a:ext>
            </a:extLst>
          </p:cNvPr>
          <p:cNvSpPr>
            <a:spLocks noGrp="1"/>
          </p:cNvSpPr>
          <p:nvPr>
            <p:ph idx="1"/>
          </p:nvPr>
        </p:nvSpPr>
        <p:spPr>
          <a:xfrm>
            <a:off x="1106905" y="1219200"/>
            <a:ext cx="10684042" cy="4906963"/>
          </a:xfrm>
        </p:spPr>
        <p:txBody>
          <a:bodyPr rtlCol="0">
            <a:normAutofit/>
          </a:bodyPr>
          <a:lstStyle/>
          <a:p>
            <a:pPr algn="just" eaLnBrk="1" fontAlgn="auto" hangingPunct="1">
              <a:spcAft>
                <a:spcPts val="0"/>
              </a:spcAft>
              <a:buFont typeface="Arial" panose="020B0604020202020204" pitchFamily="34" charset="0"/>
              <a:buNone/>
              <a:defRPr/>
            </a:pPr>
            <a:r>
              <a:rPr lang="en-US" dirty="0"/>
              <a:t>    </a:t>
            </a:r>
            <a:r>
              <a:rPr lang="en-US" sz="2600" dirty="0"/>
              <a:t>The first significant and cardinal feature of scientific and Technical Communication is clarity. It mitigates and minimizes ambiguity and diffuseness. It crystallizes and shapes ideas, sentence and a paragraph. For maintaining clarity, it is absolutely prudent to have a clear – cut idea and comprehension of what we want to write or tell. Clarity of thought is interlinked with the Clarity of expression.</a:t>
            </a:r>
            <a:r>
              <a:rPr lang="en-US" b="1" dirty="0"/>
              <a:t> </a:t>
            </a:r>
            <a:r>
              <a:rPr lang="en-US" sz="2400" dirty="0"/>
              <a:t>For example:</a:t>
            </a:r>
            <a:endParaRPr lang="en-US" dirty="0"/>
          </a:p>
          <a:p>
            <a:pPr algn="just" eaLnBrk="1" fontAlgn="auto" hangingPunct="1">
              <a:spcAft>
                <a:spcPts val="0"/>
              </a:spcAft>
              <a:defRPr/>
            </a:pPr>
            <a:r>
              <a:rPr lang="en-US" sz="2400" b="1" dirty="0">
                <a:solidFill>
                  <a:srgbClr val="C00000"/>
                </a:solidFill>
              </a:rPr>
              <a:t>He is a scientist as amongst others who has listened to deep humming sound of the sudden upward flight of an aircraft.</a:t>
            </a:r>
          </a:p>
          <a:p>
            <a:pPr algn="just" eaLnBrk="1" fontAlgn="auto" hangingPunct="1">
              <a:spcAft>
                <a:spcPts val="0"/>
              </a:spcAft>
              <a:defRPr/>
            </a:pPr>
            <a:r>
              <a:rPr lang="en-US" sz="2400" i="1" dirty="0"/>
              <a:t>He is one of those scientists who have listened to the zooming of an aircraft.</a:t>
            </a:r>
          </a:p>
          <a:p>
            <a:pPr algn="just" eaLnBrk="1" fontAlgn="auto" hangingPunct="1">
              <a:spcAft>
                <a:spcPts val="0"/>
              </a:spcAft>
              <a:defRPr/>
            </a:pPr>
            <a:r>
              <a:rPr lang="en-US" sz="2400" b="1" dirty="0">
                <a:solidFill>
                  <a:srgbClr val="C00000"/>
                </a:solidFill>
              </a:rPr>
              <a:t>Will you be kind enough to help me?</a:t>
            </a:r>
          </a:p>
          <a:p>
            <a:pPr algn="just" eaLnBrk="1" fontAlgn="auto" hangingPunct="1">
              <a:spcAft>
                <a:spcPts val="0"/>
              </a:spcAft>
              <a:defRPr/>
            </a:pPr>
            <a:r>
              <a:rPr lang="en-US" sz="2400" i="1" dirty="0"/>
              <a:t>Kindly help me.</a:t>
            </a:r>
            <a:endParaRPr lang="en-US" sz="2400" dirty="0"/>
          </a:p>
          <a:p>
            <a:pPr algn="just" eaLnBrk="1" fontAlgn="auto" hangingPunct="1">
              <a:spcAft>
                <a:spcPts val="0"/>
              </a:spcAft>
              <a:buFont typeface="Arial" panose="020B0604020202020204" pitchFamily="34" charset="0"/>
              <a:buNone/>
              <a:defRPr/>
            </a:pPr>
            <a:endParaRPr lang="en-US" dirty="0"/>
          </a:p>
          <a:p>
            <a:pPr algn="just" eaLnBrk="1" fontAlgn="auto" hangingPunct="1">
              <a:spcAft>
                <a:spcPts val="0"/>
              </a:spcAft>
              <a:buFont typeface="Arial" panose="020B0604020202020204" pitchFamily="34" charset="0"/>
              <a:buNone/>
              <a:defRPr/>
            </a:pPr>
            <a:endParaRPr lang="en-US" dirty="0"/>
          </a:p>
        </p:txBody>
      </p:sp>
      <p:pic>
        <p:nvPicPr>
          <p:cNvPr id="11268" name="Picture 2">
            <a:extLst>
              <a:ext uri="{FF2B5EF4-FFF2-40B4-BE49-F238E27FC236}">
                <a16:creationId xmlns:a16="http://schemas.microsoft.com/office/drawing/2014/main" id="{65532334-C7CE-6475-6155-0DAF7C835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76200"/>
            <a:ext cx="121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20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20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03300A-0F9F-A431-B0A3-E32117C51618}"/>
              </a:ext>
            </a:extLst>
          </p:cNvPr>
          <p:cNvSpPr>
            <a:spLocks noGrp="1"/>
          </p:cNvSpPr>
          <p:nvPr>
            <p:ph type="title"/>
          </p:nvPr>
        </p:nvSpPr>
        <p:spPr>
          <a:xfrm>
            <a:off x="793662" y="386930"/>
            <a:ext cx="10066122" cy="1298448"/>
          </a:xfrm>
        </p:spPr>
        <p:txBody>
          <a:bodyPr anchor="b">
            <a:normAutofit/>
          </a:bodyPr>
          <a:lstStyle/>
          <a:p>
            <a:r>
              <a:rPr lang="en-IN" sz="3400" b="1" kern="100" dirty="0">
                <a:effectLst/>
                <a:latin typeface="Calibri" panose="020F0502020204030204" pitchFamily="34" charset="0"/>
                <a:ea typeface="Calibri" panose="020F0502020204030204" pitchFamily="34" charset="0"/>
                <a:cs typeface="Times New Roman" panose="02020603050405020304" pitchFamily="18" charset="0"/>
              </a:rPr>
              <a:t> What exactly do we mean when we Communicate?</a:t>
            </a:r>
            <a:br>
              <a:rPr lang="en-IN" sz="34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400" dirty="0"/>
          </a:p>
        </p:txBody>
      </p:sp>
      <p:sp>
        <p:nvSpPr>
          <p:cNvPr id="46" name="Rectangle 4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EAA1DA-DAAF-928E-C415-83AE7DCF7B0A}"/>
              </a:ext>
            </a:extLst>
          </p:cNvPr>
          <p:cNvSpPr>
            <a:spLocks noGrp="1"/>
          </p:cNvSpPr>
          <p:nvPr>
            <p:ph idx="1"/>
          </p:nvPr>
        </p:nvSpPr>
        <p:spPr>
          <a:xfrm>
            <a:off x="793661" y="2203079"/>
            <a:ext cx="10252120" cy="4035880"/>
          </a:xfrm>
        </p:spPr>
        <p:txBody>
          <a:bodyPr anchor="ctr">
            <a:normAutofit/>
          </a:bodyPr>
          <a:lstStyle/>
          <a:p>
            <a:pPr marL="0" indent="0" algn="just">
              <a:lnSpc>
                <a:spcPct val="150000"/>
              </a:lnSpc>
              <a:buNone/>
            </a:pPr>
            <a:r>
              <a:rPr lang="en-IN" dirty="0">
                <a:effectLst/>
                <a:latin typeface="Calibri" panose="020F0502020204030204" pitchFamily="34" charset="0"/>
                <a:ea typeface="Calibri" panose="020F0502020204030204" pitchFamily="34" charset="0"/>
                <a:cs typeface="Times New Roman" panose="02020603050405020304" pitchFamily="18" charset="0"/>
              </a:rPr>
              <a:t>The English word "communication" originates from the Latin word "</a:t>
            </a:r>
            <a:r>
              <a:rPr lang="en-IN" i="1" dirty="0" err="1">
                <a:effectLst/>
                <a:latin typeface="Calibri" panose="020F0502020204030204" pitchFamily="34" charset="0"/>
                <a:ea typeface="Calibri" panose="020F0502020204030204" pitchFamily="34" charset="0"/>
                <a:cs typeface="Times New Roman" panose="02020603050405020304" pitchFamily="18" charset="0"/>
              </a:rPr>
              <a:t>communicare</a:t>
            </a:r>
            <a:r>
              <a:rPr lang="en-IN" i="1" dirty="0">
                <a:effectLst/>
                <a:latin typeface="Calibri" panose="020F0502020204030204" pitchFamily="34" charset="0"/>
                <a:ea typeface="Calibri" panose="020F0502020204030204" pitchFamily="34" charset="0"/>
                <a:cs typeface="Times New Roman" panose="02020603050405020304" pitchFamily="18" charset="0"/>
              </a:rPr>
              <a:t>,</a:t>
            </a:r>
            <a:r>
              <a:rPr lang="en-IN" dirty="0">
                <a:effectLst/>
                <a:latin typeface="Calibri" panose="020F0502020204030204" pitchFamily="34" charset="0"/>
                <a:ea typeface="Calibri" panose="020F0502020204030204" pitchFamily="34" charset="0"/>
                <a:cs typeface="Times New Roman" panose="02020603050405020304" pitchFamily="18" charset="0"/>
              </a:rPr>
              <a:t>" which can be translated as "to impart," "to participate," "to share," or "to make common." It is a process that involves the interchange of facts, ideas, and opinions, and it also serves as a way through which individuals or organisations share meaning and understanding with one another.</a:t>
            </a:r>
            <a:endParaRPr lang="en-IN" dirty="0"/>
          </a:p>
        </p:txBody>
      </p:sp>
      <p:sp>
        <p:nvSpPr>
          <p:cNvPr id="48" name="Rectangle 4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025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7" name="Rectangle 1229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1" name="Rectangle 1230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3" name="Rectangle 1230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D63F43-FA1C-420F-01E5-F48701B0B257}"/>
              </a:ext>
            </a:extLst>
          </p:cNvPr>
          <p:cNvSpPr>
            <a:spLocks noGrp="1"/>
          </p:cNvSpPr>
          <p:nvPr>
            <p:ph type="title"/>
          </p:nvPr>
        </p:nvSpPr>
        <p:spPr>
          <a:xfrm>
            <a:off x="1371597" y="348865"/>
            <a:ext cx="10044023" cy="877729"/>
          </a:xfrm>
        </p:spPr>
        <p:txBody>
          <a:bodyPr rtlCol="0" anchor="ctr">
            <a:normAutofit/>
          </a:bodyPr>
          <a:lstStyle/>
          <a:p>
            <a:pPr eaLnBrk="1" fontAlgn="auto" hangingPunct="1">
              <a:spcAft>
                <a:spcPts val="0"/>
              </a:spcAft>
              <a:defRPr/>
            </a:pPr>
            <a:r>
              <a:rPr lang="en-US" sz="4000" b="1">
                <a:solidFill>
                  <a:srgbClr val="FFFFFF"/>
                </a:solidFill>
              </a:rPr>
              <a:t>2. Objectivity:</a:t>
            </a:r>
          </a:p>
        </p:txBody>
      </p:sp>
      <p:sp>
        <p:nvSpPr>
          <p:cNvPr id="3" name="Content Placeholder 2">
            <a:extLst>
              <a:ext uri="{FF2B5EF4-FFF2-40B4-BE49-F238E27FC236}">
                <a16:creationId xmlns:a16="http://schemas.microsoft.com/office/drawing/2014/main" id="{0057A2FC-7F4A-3D55-9A1D-CD66990B81A9}"/>
              </a:ext>
            </a:extLst>
          </p:cNvPr>
          <p:cNvSpPr>
            <a:spLocks/>
          </p:cNvSpPr>
          <p:nvPr/>
        </p:nvSpPr>
        <p:spPr>
          <a:xfrm>
            <a:off x="786063" y="1886425"/>
            <a:ext cx="11165305" cy="4418959"/>
          </a:xfrm>
          <a:prstGeom prst="rect">
            <a:avLst/>
          </a:prstGeom>
        </p:spPr>
        <p:txBody>
          <a:bodyPr rtlCol="0">
            <a:normAutofit lnSpcReduction="10000"/>
          </a:bodyPr>
          <a:lstStyle/>
          <a:p>
            <a:pPr algn="just" defTabSz="630936">
              <a:lnSpc>
                <a:spcPct val="150000"/>
              </a:lnSpc>
              <a:spcAft>
                <a:spcPts val="600"/>
              </a:spcAft>
              <a:defRPr/>
            </a:pPr>
            <a:r>
              <a:rPr lang="en-US" sz="2000" kern="1200" dirty="0">
                <a:solidFill>
                  <a:schemeClr val="tx1"/>
                </a:solidFill>
                <a:latin typeface="+mn-lt"/>
                <a:ea typeface="+mn-ea"/>
                <a:cs typeface="+mn-cs"/>
              </a:rPr>
              <a:t>The second salient feature of Technical Communication is objectivity. The element of “I”, which is a common note in a subjective communication, remains absent in Technical communication. We have to concentrate on facts and their general impact instead of subjective or individual findings. </a:t>
            </a:r>
          </a:p>
          <a:p>
            <a:pPr algn="just" defTabSz="630936">
              <a:lnSpc>
                <a:spcPct val="150000"/>
              </a:lnSpc>
              <a:spcAft>
                <a:spcPts val="600"/>
              </a:spcAft>
              <a:defRPr/>
            </a:pPr>
            <a:endParaRPr lang="en-US" sz="2000" kern="1200" dirty="0">
              <a:solidFill>
                <a:schemeClr val="tx1"/>
              </a:solidFill>
              <a:latin typeface="+mn-lt"/>
              <a:ea typeface="+mn-ea"/>
              <a:cs typeface="+mn-cs"/>
            </a:endParaRPr>
          </a:p>
          <a:p>
            <a:pPr algn="just" defTabSz="630936">
              <a:lnSpc>
                <a:spcPct val="150000"/>
              </a:lnSpc>
              <a:spcAft>
                <a:spcPts val="600"/>
              </a:spcAft>
              <a:defRPr/>
            </a:pPr>
            <a:r>
              <a:rPr lang="en-US" sz="2000" b="1" kern="1200" dirty="0">
                <a:solidFill>
                  <a:srgbClr val="B30000"/>
                </a:solidFill>
                <a:latin typeface="+mn-lt"/>
                <a:ea typeface="+mn-ea"/>
                <a:cs typeface="+mn-cs"/>
              </a:rPr>
              <a:t>I believe as others also believe </a:t>
            </a:r>
            <a:r>
              <a:rPr lang="en-US" sz="2000" b="1" kern="1200" dirty="0">
                <a:solidFill>
                  <a:schemeClr val="tx1"/>
                </a:solidFill>
                <a:latin typeface="+mn-lt"/>
                <a:ea typeface="+mn-ea"/>
                <a:cs typeface="+mn-cs"/>
              </a:rPr>
              <a:t>that through a particular side of scientific researches, I can study </a:t>
            </a:r>
            <a:r>
              <a:rPr lang="en-US" sz="2000" b="1" kern="1200" dirty="0">
                <a:solidFill>
                  <a:srgbClr val="B50000"/>
                </a:solidFill>
                <a:latin typeface="+mn-lt"/>
                <a:ea typeface="+mn-ea"/>
                <a:cs typeface="+mn-cs"/>
              </a:rPr>
              <a:t>the ways and manners </a:t>
            </a:r>
            <a:r>
              <a:rPr lang="en-US" sz="2000" b="1" kern="1200" dirty="0">
                <a:solidFill>
                  <a:schemeClr val="tx1"/>
                </a:solidFill>
                <a:latin typeface="+mn-lt"/>
                <a:ea typeface="+mn-ea"/>
                <a:cs typeface="+mn-cs"/>
              </a:rPr>
              <a:t>of all human beings </a:t>
            </a:r>
            <a:r>
              <a:rPr lang="en-US" sz="2000" b="1" kern="1200" dirty="0">
                <a:solidFill>
                  <a:srgbClr val="B50000"/>
                </a:solidFill>
                <a:latin typeface="+mn-lt"/>
                <a:ea typeface="+mn-ea"/>
                <a:cs typeface="+mn-cs"/>
              </a:rPr>
              <a:t>growing ripe, old and grey – and also their decaying processes.</a:t>
            </a:r>
          </a:p>
          <a:p>
            <a:pPr algn="just" defTabSz="630936">
              <a:lnSpc>
                <a:spcPct val="150000"/>
              </a:lnSpc>
              <a:spcAft>
                <a:spcPts val="600"/>
              </a:spcAft>
              <a:defRPr/>
            </a:pPr>
            <a:r>
              <a:rPr lang="en-US" sz="2000" b="1" i="1" kern="1200" dirty="0">
                <a:solidFill>
                  <a:schemeClr val="tx1"/>
                </a:solidFill>
                <a:latin typeface="+mn-lt"/>
                <a:ea typeface="+mn-ea"/>
                <a:cs typeface="+mn-cs"/>
              </a:rPr>
              <a:t>It is believed that gerontology studies the processes of growing old amongst (or in) human beings.</a:t>
            </a:r>
            <a:endParaRPr lang="en-US" sz="2000" b="1" kern="1200" dirty="0">
              <a:solidFill>
                <a:schemeClr val="tx1"/>
              </a:solidFill>
              <a:latin typeface="+mn-lt"/>
              <a:ea typeface="+mn-ea"/>
              <a:cs typeface="+mn-cs"/>
            </a:endParaRPr>
          </a:p>
          <a:p>
            <a:pPr algn="just" defTabSz="630936">
              <a:lnSpc>
                <a:spcPct val="150000"/>
              </a:lnSpc>
              <a:spcAft>
                <a:spcPts val="600"/>
              </a:spcAft>
              <a:defRPr/>
            </a:pPr>
            <a:endParaRPr lang="en-US" sz="2000" kern="1200" dirty="0">
              <a:solidFill>
                <a:schemeClr val="tx1"/>
              </a:solidFill>
              <a:latin typeface="+mn-lt"/>
              <a:ea typeface="+mn-ea"/>
              <a:cs typeface="+mn-cs"/>
            </a:endParaRPr>
          </a:p>
          <a:p>
            <a:pPr algn="just" defTabSz="630936">
              <a:lnSpc>
                <a:spcPct val="150000"/>
              </a:lnSpc>
              <a:spcAft>
                <a:spcPts val="600"/>
              </a:spcAft>
              <a:defRPr/>
            </a:pPr>
            <a:endParaRPr lang="en-US" sz="2000" kern="1200" dirty="0">
              <a:solidFill>
                <a:schemeClr val="tx1"/>
              </a:solidFill>
              <a:latin typeface="+mn-lt"/>
              <a:ea typeface="+mn-ea"/>
              <a:cs typeface="+mn-cs"/>
            </a:endParaRPr>
          </a:p>
          <a:p>
            <a:pPr algn="just" defTabSz="630936">
              <a:lnSpc>
                <a:spcPct val="150000"/>
              </a:lnSpc>
              <a:spcAft>
                <a:spcPts val="600"/>
              </a:spcAft>
              <a:defRPr/>
            </a:pPr>
            <a:endParaRPr lang="en-US" sz="2000" kern="1200" dirty="0">
              <a:solidFill>
                <a:schemeClr val="tx1"/>
              </a:solidFill>
              <a:latin typeface="+mn-lt"/>
              <a:ea typeface="+mn-ea"/>
              <a:cs typeface="+mn-cs"/>
            </a:endParaRPr>
          </a:p>
          <a:p>
            <a:pPr eaLnBrk="1" fontAlgn="auto" hangingPunct="1">
              <a:lnSpc>
                <a:spcPct val="90000"/>
              </a:lnSpc>
              <a:spcAft>
                <a:spcPts val="600"/>
              </a:spcAft>
              <a:buFont typeface="Arial" panose="020B0604020202020204" pitchFamily="34" charset="0"/>
              <a:buNone/>
              <a:defRPr/>
            </a:pPr>
            <a:endParaRPr lang="en-US" sz="1700" dirty="0"/>
          </a:p>
        </p:txBody>
      </p:sp>
      <p:pic>
        <p:nvPicPr>
          <p:cNvPr id="12292" name="Picture 2">
            <a:extLst>
              <a:ext uri="{FF2B5EF4-FFF2-40B4-BE49-F238E27FC236}">
                <a16:creationId xmlns:a16="http://schemas.microsoft.com/office/drawing/2014/main" id="{7C7B2C47-623B-D94C-B1D6-5F8789DAD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1339" y="38395"/>
            <a:ext cx="844942" cy="79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927E2E86-7C93-3090-4191-E4EADC0860B6}"/>
              </a:ext>
            </a:extLst>
          </p:cNvPr>
          <p:cNvSpPr>
            <a:spLocks noGrp="1"/>
          </p:cNvSpPr>
          <p:nvPr>
            <p:ph type="title"/>
          </p:nvPr>
        </p:nvSpPr>
        <p:spPr>
          <a:xfrm>
            <a:off x="1981200" y="274638"/>
            <a:ext cx="8229600" cy="792162"/>
          </a:xfrm>
        </p:spPr>
        <p:txBody>
          <a:bodyPr/>
          <a:lstStyle/>
          <a:p>
            <a:pPr algn="l" eaLnBrk="1" hangingPunct="1"/>
            <a:r>
              <a:rPr lang="en-US" altLang="en-US" b="1">
                <a:solidFill>
                  <a:srgbClr val="FFC000"/>
                </a:solidFill>
              </a:rPr>
              <a:t>3. Simplicity:</a:t>
            </a:r>
          </a:p>
        </p:txBody>
      </p:sp>
      <p:sp>
        <p:nvSpPr>
          <p:cNvPr id="3" name="Content Placeholder 2">
            <a:extLst>
              <a:ext uri="{FF2B5EF4-FFF2-40B4-BE49-F238E27FC236}">
                <a16:creationId xmlns:a16="http://schemas.microsoft.com/office/drawing/2014/main" id="{25DB60D5-856E-793D-9ADB-B9B997C81632}"/>
              </a:ext>
            </a:extLst>
          </p:cNvPr>
          <p:cNvSpPr>
            <a:spLocks noGrp="1"/>
          </p:cNvSpPr>
          <p:nvPr>
            <p:ph idx="1"/>
          </p:nvPr>
        </p:nvSpPr>
        <p:spPr>
          <a:xfrm>
            <a:off x="753979" y="1219200"/>
            <a:ext cx="11020926" cy="4906963"/>
          </a:xfrm>
        </p:spPr>
        <p:txBody>
          <a:bodyPr rtlCol="0">
            <a:normAutofit/>
          </a:bodyPr>
          <a:lstStyle/>
          <a:p>
            <a:pPr algn="just" eaLnBrk="1" fontAlgn="auto" hangingPunct="1">
              <a:spcAft>
                <a:spcPts val="0"/>
              </a:spcAft>
              <a:buFont typeface="Arial" panose="020B0604020202020204" pitchFamily="34" charset="0"/>
              <a:buNone/>
              <a:defRPr/>
            </a:pPr>
            <a:r>
              <a:rPr lang="en-US" sz="3100" dirty="0"/>
              <a:t>	</a:t>
            </a:r>
            <a:r>
              <a:rPr lang="en-US" sz="2400" dirty="0"/>
              <a:t>In Technical Communication, simplicity is equally  important. As a matter of fact, simplicity makes the style interesting and effective. For this, a writer has to work hard to write simple sentences. One has, therefore, be quite cautious about the choice of words. Compound and complex sentences should be avoided so far as possible</a:t>
            </a:r>
            <a:r>
              <a:rPr lang="en-US" sz="3100" dirty="0"/>
              <a:t>. </a:t>
            </a:r>
          </a:p>
          <a:p>
            <a:pPr algn="just" eaLnBrk="1" fontAlgn="auto" hangingPunct="1">
              <a:spcAft>
                <a:spcPts val="0"/>
              </a:spcAft>
              <a:defRPr/>
            </a:pPr>
            <a:r>
              <a:rPr lang="en-US" sz="2600" b="1" dirty="0"/>
              <a:t>If you put a solid on heat, its temperature increases and at a certain temperature increase and at a certain temperature melts to a liquid, and on further constant temperature into the gaseous state also increase.</a:t>
            </a:r>
          </a:p>
          <a:p>
            <a:pPr marL="0" indent="0" algn="just" eaLnBrk="1" fontAlgn="auto" hangingPunct="1">
              <a:spcAft>
                <a:spcPts val="0"/>
              </a:spcAft>
              <a:buNone/>
              <a:defRPr/>
            </a:pPr>
            <a:r>
              <a:rPr lang="en-US" sz="2600" b="1" i="1" dirty="0"/>
              <a:t>   When a solid is heated constantly on a certain temperature, the vibrations of the molecules increase.</a:t>
            </a:r>
            <a:endParaRPr lang="en-US" sz="2600" i="1" dirty="0"/>
          </a:p>
          <a:p>
            <a:pPr algn="just" eaLnBrk="1" fontAlgn="auto" hangingPunct="1">
              <a:spcAft>
                <a:spcPts val="0"/>
              </a:spcAft>
              <a:buFont typeface="Arial" panose="020B0604020202020204" pitchFamily="34" charset="0"/>
              <a:buNone/>
              <a:defRPr/>
            </a:pPr>
            <a:endParaRPr lang="en-US" dirty="0"/>
          </a:p>
        </p:txBody>
      </p:sp>
      <p:pic>
        <p:nvPicPr>
          <p:cNvPr id="13316" name="Picture 2">
            <a:extLst>
              <a:ext uri="{FF2B5EF4-FFF2-40B4-BE49-F238E27FC236}">
                <a16:creationId xmlns:a16="http://schemas.microsoft.com/office/drawing/2014/main" id="{039A3E45-2B41-DE70-85A0-598903C68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76200"/>
            <a:ext cx="121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ox(out)">
                                      <p:cBhvr>
                                        <p:cTn id="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7C8787E-D2F4-D479-923E-A826BC8187EE}"/>
              </a:ext>
            </a:extLst>
          </p:cNvPr>
          <p:cNvSpPr>
            <a:spLocks noGrp="1"/>
          </p:cNvSpPr>
          <p:nvPr>
            <p:ph type="title"/>
          </p:nvPr>
        </p:nvSpPr>
        <p:spPr>
          <a:xfrm>
            <a:off x="625642" y="274638"/>
            <a:ext cx="9585158" cy="944562"/>
          </a:xfrm>
        </p:spPr>
        <p:txBody>
          <a:bodyPr/>
          <a:lstStyle/>
          <a:p>
            <a:pPr eaLnBrk="1" hangingPunct="1"/>
            <a:r>
              <a:rPr lang="en-US" altLang="en-US" b="1" dirty="0"/>
              <a:t>4. Brevity:</a:t>
            </a:r>
          </a:p>
        </p:txBody>
      </p:sp>
      <p:sp>
        <p:nvSpPr>
          <p:cNvPr id="3" name="Content Placeholder 2">
            <a:extLst>
              <a:ext uri="{FF2B5EF4-FFF2-40B4-BE49-F238E27FC236}">
                <a16:creationId xmlns:a16="http://schemas.microsoft.com/office/drawing/2014/main" id="{CCD75EFB-58E6-BDBB-58E3-E18AF80FF0A7}"/>
              </a:ext>
            </a:extLst>
          </p:cNvPr>
          <p:cNvSpPr>
            <a:spLocks noGrp="1"/>
          </p:cNvSpPr>
          <p:nvPr>
            <p:ph idx="1"/>
          </p:nvPr>
        </p:nvSpPr>
        <p:spPr>
          <a:xfrm>
            <a:off x="625642" y="1219200"/>
            <a:ext cx="10940716" cy="4906963"/>
          </a:xfrm>
        </p:spPr>
        <p:txBody>
          <a:bodyPr rtlCol="0">
            <a:normAutofit/>
          </a:bodyPr>
          <a:lstStyle/>
          <a:p>
            <a:pPr algn="just" eaLnBrk="1" fontAlgn="auto" hangingPunct="1">
              <a:spcAft>
                <a:spcPts val="0"/>
              </a:spcAft>
              <a:defRPr/>
            </a:pPr>
            <a:r>
              <a:rPr lang="en-US" sz="2800" dirty="0">
                <a:solidFill>
                  <a:srgbClr val="0070C0"/>
                </a:solidFill>
              </a:rPr>
              <a:t>Another quality of Technical Communication is brevity. By brevity we mean briefness and shortness. A Professional does not use diffuse and round – about sentences and expressions. He has to avoid circumlocution as well as verbosity. He has to be brief, to the point, cogent and relevant. He cannot use lengthy, racy or superfluous sentences. He has to be as brief and to the point as possible. </a:t>
            </a:r>
          </a:p>
          <a:p>
            <a:pPr eaLnBrk="1" fontAlgn="auto" hangingPunct="1">
              <a:spcAft>
                <a:spcPts val="0"/>
              </a:spcAft>
              <a:defRPr/>
            </a:pPr>
            <a:r>
              <a:rPr lang="en-US" sz="2800" dirty="0">
                <a:solidFill>
                  <a:srgbClr val="FF0000"/>
                </a:solidFill>
              </a:rPr>
              <a:t>The scientist was inspecting a large tank in which gas was stored</a:t>
            </a:r>
          </a:p>
          <a:p>
            <a:pPr eaLnBrk="1" fontAlgn="auto" hangingPunct="1">
              <a:spcAft>
                <a:spcPts val="0"/>
              </a:spcAft>
              <a:defRPr/>
            </a:pPr>
            <a:r>
              <a:rPr lang="en-US" sz="2800" i="1" dirty="0">
                <a:solidFill>
                  <a:srgbClr val="00B050"/>
                </a:solidFill>
              </a:rPr>
              <a:t>The scientist was inspecting the gasoline. </a:t>
            </a:r>
          </a:p>
          <a:p>
            <a:pPr eaLnBrk="1" fontAlgn="auto" hangingPunct="1">
              <a:spcAft>
                <a:spcPts val="0"/>
              </a:spcAft>
              <a:defRPr/>
            </a:pPr>
            <a:r>
              <a:rPr lang="en-US" sz="2800" i="1" dirty="0">
                <a:solidFill>
                  <a:srgbClr val="C00000"/>
                </a:solidFill>
              </a:rPr>
              <a:t>We are enclosing herewith the monthly statement for the payments due from you.</a:t>
            </a:r>
          </a:p>
          <a:p>
            <a:pPr eaLnBrk="1" fontAlgn="auto" hangingPunct="1">
              <a:spcAft>
                <a:spcPts val="0"/>
              </a:spcAft>
              <a:defRPr/>
            </a:pPr>
            <a:r>
              <a:rPr lang="en-US" sz="2800" i="1" dirty="0">
                <a:solidFill>
                  <a:srgbClr val="00B050"/>
                </a:solidFill>
              </a:rPr>
              <a:t>The statement of ( your) account is enclosed.</a:t>
            </a:r>
            <a:endParaRPr lang="en-US" sz="2800" dirty="0">
              <a:solidFill>
                <a:srgbClr val="00B050"/>
              </a:solidFill>
            </a:endParaRPr>
          </a:p>
          <a:p>
            <a:pPr eaLnBrk="1" fontAlgn="auto" hangingPunct="1">
              <a:spcAft>
                <a:spcPts val="0"/>
              </a:spcAft>
              <a:defRPr/>
            </a:pPr>
            <a:endParaRPr lang="en-US" dirty="0"/>
          </a:p>
          <a:p>
            <a:pPr eaLnBrk="1" fontAlgn="auto" hangingPunct="1">
              <a:spcAft>
                <a:spcPts val="0"/>
              </a:spcAft>
              <a:defRPr/>
            </a:pPr>
            <a:endParaRPr lang="en-US" dirty="0"/>
          </a:p>
        </p:txBody>
      </p:sp>
      <p:pic>
        <p:nvPicPr>
          <p:cNvPr id="14340" name="Picture 2">
            <a:extLst>
              <a:ext uri="{FF2B5EF4-FFF2-40B4-BE49-F238E27FC236}">
                <a16:creationId xmlns:a16="http://schemas.microsoft.com/office/drawing/2014/main" id="{1073D430-260A-75DC-FF83-A85BE8880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76200"/>
            <a:ext cx="121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DF1FFB5-C7FB-9B9F-8564-07FE11434856}"/>
              </a:ext>
            </a:extLst>
          </p:cNvPr>
          <p:cNvSpPr>
            <a:spLocks noGrp="1"/>
          </p:cNvSpPr>
          <p:nvPr>
            <p:ph type="title"/>
          </p:nvPr>
        </p:nvSpPr>
        <p:spPr/>
        <p:txBody>
          <a:bodyPr/>
          <a:lstStyle/>
          <a:p>
            <a:pPr eaLnBrk="1" hangingPunct="1"/>
            <a:r>
              <a:rPr lang="en-US" altLang="en-US" sz="4000" b="1">
                <a:solidFill>
                  <a:srgbClr val="FF0000"/>
                </a:solidFill>
              </a:rPr>
              <a:t>5.Utility:</a:t>
            </a:r>
            <a:endParaRPr lang="en-US" altLang="en-US" sz="4000">
              <a:solidFill>
                <a:srgbClr val="FF0000"/>
              </a:solidFill>
            </a:endParaRPr>
          </a:p>
        </p:txBody>
      </p:sp>
      <p:sp>
        <p:nvSpPr>
          <p:cNvPr id="3" name="Content Placeholder 2">
            <a:extLst>
              <a:ext uri="{FF2B5EF4-FFF2-40B4-BE49-F238E27FC236}">
                <a16:creationId xmlns:a16="http://schemas.microsoft.com/office/drawing/2014/main" id="{9D9C0CE5-FACE-A301-0F0F-EC7D7363CDFE}"/>
              </a:ext>
            </a:extLst>
          </p:cNvPr>
          <p:cNvSpPr>
            <a:spLocks noGrp="1"/>
          </p:cNvSpPr>
          <p:nvPr>
            <p:ph idx="1"/>
          </p:nvPr>
        </p:nvSpPr>
        <p:spPr>
          <a:xfrm>
            <a:off x="593557" y="1524000"/>
            <a:ext cx="11149263" cy="4602163"/>
          </a:xfrm>
        </p:spPr>
        <p:txBody>
          <a:bodyPr rtlCol="0">
            <a:normAutofit fontScale="40000" lnSpcReduction="20000"/>
          </a:bodyPr>
          <a:lstStyle/>
          <a:p>
            <a:pPr algn="just" eaLnBrk="1" fontAlgn="auto" hangingPunct="1">
              <a:lnSpc>
                <a:spcPct val="170000"/>
              </a:lnSpc>
              <a:spcAft>
                <a:spcPts val="0"/>
              </a:spcAft>
              <a:buFont typeface="Arial" panose="020B0604020202020204" pitchFamily="34" charset="0"/>
              <a:buNone/>
              <a:defRPr/>
            </a:pPr>
            <a:r>
              <a:rPr lang="en-US" sz="7200" dirty="0">
                <a:latin typeface="Times New Roman" pitchFamily="18" charset="0"/>
                <a:cs typeface="Times New Roman" pitchFamily="18" charset="0"/>
              </a:rPr>
              <a:t>   </a:t>
            </a:r>
            <a:r>
              <a:rPr lang="en-US" sz="6700" dirty="0">
                <a:solidFill>
                  <a:schemeClr val="bg2">
                    <a:lumMod val="25000"/>
                  </a:schemeClr>
                </a:solidFill>
                <a:latin typeface="Times New Roman" pitchFamily="18" charset="0"/>
                <a:cs typeface="Times New Roman" pitchFamily="18" charset="0"/>
              </a:rPr>
              <a:t>Utility is another salient feature of Technical Communication. Utility means “the quality or state of being useful” . Without being irrelevant, a technocrat has to presents facts in a useful manner. A Technical concern or a research institute cannot afford a lot of labor and time to waste on irrelevant information. A presenter, therefore, must be straightforward and technical in presenting his views. Only useful information must be communicated.</a:t>
            </a:r>
          </a:p>
          <a:p>
            <a:pPr eaLnBrk="1" fontAlgn="auto" hangingPunct="1">
              <a:spcAft>
                <a:spcPts val="0"/>
              </a:spcAft>
              <a:defRPr/>
            </a:pPr>
            <a:endParaRPr lang="en-US" dirty="0"/>
          </a:p>
        </p:txBody>
      </p:sp>
      <p:pic>
        <p:nvPicPr>
          <p:cNvPr id="15364" name="Picture 2">
            <a:extLst>
              <a:ext uri="{FF2B5EF4-FFF2-40B4-BE49-F238E27FC236}">
                <a16:creationId xmlns:a16="http://schemas.microsoft.com/office/drawing/2014/main" id="{A33257A0-BC99-62EE-07AD-225510544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76200"/>
            <a:ext cx="121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out)">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4CC5-8F6B-C85C-6BEF-F4F07F0EC01A}"/>
              </a:ext>
            </a:extLst>
          </p:cNvPr>
          <p:cNvSpPr>
            <a:spLocks noGrp="1"/>
          </p:cNvSpPr>
          <p:nvPr>
            <p:ph type="title"/>
          </p:nvPr>
        </p:nvSpPr>
        <p:spPr/>
        <p:txBody>
          <a:bodyPr rtlCol="0">
            <a:normAutofit/>
          </a:bodyPr>
          <a:lstStyle/>
          <a:p>
            <a:pPr eaLnBrk="1" fontAlgn="auto" hangingPunct="1">
              <a:spcAft>
                <a:spcPts val="0"/>
              </a:spcAft>
              <a:defRPr/>
            </a:pPr>
            <a:r>
              <a:rPr lang="en-US" sz="4000" b="1" dirty="0">
                <a:solidFill>
                  <a:schemeClr val="tx2">
                    <a:lumMod val="50000"/>
                  </a:schemeClr>
                </a:solidFill>
              </a:rPr>
              <a:t>6. Technical Presentation</a:t>
            </a:r>
          </a:p>
        </p:txBody>
      </p:sp>
      <p:sp>
        <p:nvSpPr>
          <p:cNvPr id="3" name="Content Placeholder 2">
            <a:extLst>
              <a:ext uri="{FF2B5EF4-FFF2-40B4-BE49-F238E27FC236}">
                <a16:creationId xmlns:a16="http://schemas.microsoft.com/office/drawing/2014/main" id="{06E7DC04-2ED2-5B28-971B-3ED728C82F0E}"/>
              </a:ext>
            </a:extLst>
          </p:cNvPr>
          <p:cNvSpPr>
            <a:spLocks noGrp="1"/>
          </p:cNvSpPr>
          <p:nvPr>
            <p:ph idx="1"/>
          </p:nvPr>
        </p:nvSpPr>
        <p:spPr>
          <a:xfrm>
            <a:off x="838200" y="1371600"/>
            <a:ext cx="10647947" cy="4754563"/>
          </a:xfrm>
        </p:spPr>
        <p:txBody>
          <a:bodyPr rtlCol="0">
            <a:normAutofit fontScale="92500" lnSpcReduction="10000"/>
          </a:bodyPr>
          <a:lstStyle/>
          <a:p>
            <a:pPr algn="just" eaLnBrk="1" fontAlgn="auto" hangingPunct="1">
              <a:lnSpc>
                <a:spcPct val="150000"/>
              </a:lnSpc>
              <a:spcAft>
                <a:spcPts val="0"/>
              </a:spcAft>
              <a:buFont typeface="Arial" panose="020B0604020202020204" pitchFamily="34" charset="0"/>
              <a:buNone/>
              <a:defRPr/>
            </a:pPr>
            <a:r>
              <a:rPr lang="en-US" dirty="0"/>
              <a:t>	</a:t>
            </a:r>
            <a:r>
              <a:rPr lang="en-US" dirty="0">
                <a:solidFill>
                  <a:schemeClr val="accent6">
                    <a:lumMod val="50000"/>
                  </a:schemeClr>
                </a:solidFill>
              </a:rPr>
              <a:t>Another important quality of Technical Communication is its Presentation. In other words, it must be technically different from General Communication. It must be clear, clean and attractive. The presenter must use figures, charts, data, table to represent his message effectively. Except it, in writing, he must know several formats of writing letters, applications, memos, circulars, articles, paragraphs. In speaking, a presenter must use CAI (</a:t>
            </a:r>
            <a:r>
              <a:rPr lang="en-US" b="1" i="1" dirty="0">
                <a:solidFill>
                  <a:schemeClr val="accent6">
                    <a:lumMod val="50000"/>
                  </a:schemeClr>
                </a:solidFill>
              </a:rPr>
              <a:t>Computer Aided Instruments</a:t>
            </a:r>
            <a:r>
              <a:rPr lang="en-US" dirty="0">
                <a:solidFill>
                  <a:schemeClr val="accent6">
                    <a:lumMod val="50000"/>
                  </a:schemeClr>
                </a:solidFill>
              </a:rPr>
              <a:t>) like OHP, Audio visual Aids and others.</a:t>
            </a:r>
          </a:p>
        </p:txBody>
      </p:sp>
      <p:pic>
        <p:nvPicPr>
          <p:cNvPr id="16388" name="Picture 2">
            <a:extLst>
              <a:ext uri="{FF2B5EF4-FFF2-40B4-BE49-F238E27FC236}">
                <a16:creationId xmlns:a16="http://schemas.microsoft.com/office/drawing/2014/main" id="{B9217ADC-86F9-BC4E-4C55-65FC571FF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76200"/>
            <a:ext cx="121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348F0B6-A83D-F262-D732-8DDB95FE4BDC}"/>
              </a:ext>
            </a:extLst>
          </p:cNvPr>
          <p:cNvSpPr>
            <a:spLocks noGrp="1"/>
          </p:cNvSpPr>
          <p:nvPr>
            <p:ph type="title"/>
          </p:nvPr>
        </p:nvSpPr>
        <p:spPr/>
        <p:txBody>
          <a:bodyPr/>
          <a:lstStyle/>
          <a:p>
            <a:pPr algn="l"/>
            <a:r>
              <a:rPr lang="en-US" altLang="en-US" sz="3600" b="1">
                <a:solidFill>
                  <a:srgbClr val="FF0000"/>
                </a:solidFill>
              </a:rPr>
              <a:t>Features of General Communication</a:t>
            </a:r>
          </a:p>
        </p:txBody>
      </p:sp>
      <p:graphicFrame>
        <p:nvGraphicFramePr>
          <p:cNvPr id="17414" name="Content Placeholder 2">
            <a:extLst>
              <a:ext uri="{FF2B5EF4-FFF2-40B4-BE49-F238E27FC236}">
                <a16:creationId xmlns:a16="http://schemas.microsoft.com/office/drawing/2014/main" id="{EEFF66E0-49AB-55F6-B717-9299B5A5D1DE}"/>
              </a:ext>
            </a:extLst>
          </p:cNvPr>
          <p:cNvGraphicFramePr>
            <a:graphicFrameLocks noGrp="1"/>
          </p:cNvGraphicFramePr>
          <p:nvPr>
            <p:ph idx="1"/>
            <p:extLst>
              <p:ext uri="{D42A27DB-BD31-4B8C-83A1-F6EECF244321}">
                <p14:modId xmlns:p14="http://schemas.microsoft.com/office/powerpoint/2010/main" val="2579369166"/>
              </p:ext>
            </p:extLst>
          </p:nvPr>
        </p:nvGraphicFramePr>
        <p:xfrm>
          <a:off x="609600" y="1508125"/>
          <a:ext cx="11149263" cy="5045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412" name="Picture 2" descr="A logo of a group of institutions&#10;&#10;Description automatically generated">
            <a:extLst>
              <a:ext uri="{FF2B5EF4-FFF2-40B4-BE49-F238E27FC236}">
                <a16:creationId xmlns:a16="http://schemas.microsoft.com/office/drawing/2014/main" id="{1857344E-5929-5A1D-C359-F374724453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33220" y="0"/>
            <a:ext cx="1058779" cy="88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EF9DF-443C-CB3F-6FEC-5C497440DD93}"/>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BC58B6B2-EDA7-800F-FC57-3D5224CEE25C}"/>
              </a:ext>
            </a:extLst>
          </p:cNvPr>
          <p:cNvSpPr>
            <a:spLocks noGrp="1"/>
          </p:cNvSpPr>
          <p:nvPr>
            <p:ph type="title"/>
          </p:nvPr>
        </p:nvSpPr>
        <p:spPr/>
        <p:txBody>
          <a:bodyPr/>
          <a:lstStyle/>
          <a:p>
            <a:pPr algn="l"/>
            <a:r>
              <a:rPr lang="en-US" altLang="en-US" sz="3600" b="1">
                <a:solidFill>
                  <a:srgbClr val="FF0000"/>
                </a:solidFill>
              </a:rPr>
              <a:t>Features of General Communication</a:t>
            </a:r>
          </a:p>
        </p:txBody>
      </p:sp>
      <p:graphicFrame>
        <p:nvGraphicFramePr>
          <p:cNvPr id="17414" name="Content Placeholder 2">
            <a:extLst>
              <a:ext uri="{FF2B5EF4-FFF2-40B4-BE49-F238E27FC236}">
                <a16:creationId xmlns:a16="http://schemas.microsoft.com/office/drawing/2014/main" id="{1591D5E1-E380-5711-627A-1416C50338F4}"/>
              </a:ext>
            </a:extLst>
          </p:cNvPr>
          <p:cNvGraphicFramePr>
            <a:graphicFrameLocks noGrp="1"/>
          </p:cNvGraphicFramePr>
          <p:nvPr>
            <p:ph idx="1"/>
            <p:extLst>
              <p:ext uri="{D42A27DB-BD31-4B8C-83A1-F6EECF244321}">
                <p14:modId xmlns:p14="http://schemas.microsoft.com/office/powerpoint/2010/main" val="3387174613"/>
              </p:ext>
            </p:extLst>
          </p:nvPr>
        </p:nvGraphicFramePr>
        <p:xfrm>
          <a:off x="838200" y="1447800"/>
          <a:ext cx="10764252" cy="5045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412" name="Picture 2" descr="A logo of a group of institutions&#10;&#10;Description automatically generated">
            <a:extLst>
              <a:ext uri="{FF2B5EF4-FFF2-40B4-BE49-F238E27FC236}">
                <a16:creationId xmlns:a16="http://schemas.microsoft.com/office/drawing/2014/main" id="{D77200D4-4923-71FF-F3D5-8939B47EBA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8800" y="76200"/>
            <a:ext cx="121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676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1062A62-AF6F-55C8-F053-20EDC96214F5}"/>
              </a:ext>
            </a:extLst>
          </p:cNvPr>
          <p:cNvSpPr>
            <a:spLocks noGrp="1"/>
          </p:cNvSpPr>
          <p:nvPr>
            <p:ph type="title"/>
          </p:nvPr>
        </p:nvSpPr>
        <p:spPr>
          <a:xfrm>
            <a:off x="838200" y="208547"/>
            <a:ext cx="10515600" cy="1700464"/>
          </a:xfrm>
        </p:spPr>
        <p:txBody>
          <a:bodyPr>
            <a:normAutofit/>
          </a:bodyPr>
          <a:lstStyle/>
          <a:p>
            <a:r>
              <a:rPr lang="en-US" altLang="en-US" sz="3600" dirty="0">
                <a:solidFill>
                  <a:srgbClr val="FF0000"/>
                </a:solidFill>
              </a:rPr>
              <a:t>3. </a:t>
            </a:r>
            <a:r>
              <a:rPr lang="en-US" altLang="en-US" sz="3600" b="1" dirty="0">
                <a:solidFill>
                  <a:srgbClr val="FF0000"/>
                </a:solidFill>
              </a:rPr>
              <a:t>Pomposity (Exaggeration)</a:t>
            </a:r>
          </a:p>
        </p:txBody>
      </p:sp>
      <p:sp>
        <p:nvSpPr>
          <p:cNvPr id="19459" name="Content Placeholder 2">
            <a:extLst>
              <a:ext uri="{FF2B5EF4-FFF2-40B4-BE49-F238E27FC236}">
                <a16:creationId xmlns:a16="http://schemas.microsoft.com/office/drawing/2014/main" id="{4663705E-86D3-B41F-6779-CEF39CBAD73E}"/>
              </a:ext>
            </a:extLst>
          </p:cNvPr>
          <p:cNvSpPr>
            <a:spLocks noGrp="1"/>
          </p:cNvSpPr>
          <p:nvPr>
            <p:ph idx="1"/>
          </p:nvPr>
        </p:nvSpPr>
        <p:spPr>
          <a:xfrm>
            <a:off x="838200" y="1351547"/>
            <a:ext cx="10808368" cy="4825416"/>
          </a:xfrm>
        </p:spPr>
        <p:txBody>
          <a:bodyPr/>
          <a:lstStyle/>
          <a:p>
            <a:pPr algn="just">
              <a:lnSpc>
                <a:spcPct val="150000"/>
              </a:lnSpc>
              <a:buFont typeface="Arial" panose="020B0604020202020204" pitchFamily="34" charset="0"/>
              <a:buNone/>
            </a:pPr>
            <a:r>
              <a:rPr lang="en-US" altLang="en-US" b="1" dirty="0"/>
              <a:t>   </a:t>
            </a:r>
          </a:p>
          <a:p>
            <a:pPr algn="just">
              <a:lnSpc>
                <a:spcPct val="150000"/>
              </a:lnSpc>
              <a:buFont typeface="Arial" panose="020B0604020202020204" pitchFamily="34" charset="0"/>
              <a:buNone/>
            </a:pPr>
            <a:r>
              <a:rPr lang="en-US" altLang="en-US" dirty="0"/>
              <a:t>Pomposity means exaggerated or decorated expressions in language. Unlike a Technical Communicator, a general communicator uses highly decorated and pompous language to say a simple statement. Except it, many literary styles like circumlocution, euphemism, bombastic expressions, and complex idioms and phrases are used in general communication.</a:t>
            </a:r>
          </a:p>
          <a:p>
            <a:pPr algn="just">
              <a:lnSpc>
                <a:spcPct val="150000"/>
              </a:lnSpc>
              <a:buFont typeface="Arial" panose="020B0604020202020204" pitchFamily="34" charset="0"/>
              <a:buNone/>
            </a:pPr>
            <a:endParaRPr lang="en-US" altLang="en-US" dirty="0"/>
          </a:p>
        </p:txBody>
      </p:sp>
      <p:pic>
        <p:nvPicPr>
          <p:cNvPr id="19460" name="Picture 2">
            <a:extLst>
              <a:ext uri="{FF2B5EF4-FFF2-40B4-BE49-F238E27FC236}">
                <a16:creationId xmlns:a16="http://schemas.microsoft.com/office/drawing/2014/main" id="{B0D15641-4EC7-ED01-73EA-2680ABA4C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76200"/>
            <a:ext cx="121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9" name="Rectangle 20488">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491" name="Arc 20490">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482" name="Title 1">
            <a:extLst>
              <a:ext uri="{FF2B5EF4-FFF2-40B4-BE49-F238E27FC236}">
                <a16:creationId xmlns:a16="http://schemas.microsoft.com/office/drawing/2014/main" id="{EEBE615D-1CA8-7275-8764-AA8B4CD56812}"/>
              </a:ext>
            </a:extLst>
          </p:cNvPr>
          <p:cNvSpPr>
            <a:spLocks noGrp="1"/>
          </p:cNvSpPr>
          <p:nvPr>
            <p:ph type="title"/>
          </p:nvPr>
        </p:nvSpPr>
        <p:spPr>
          <a:xfrm>
            <a:off x="625642" y="365125"/>
            <a:ext cx="10728158" cy="581359"/>
          </a:xfrm>
        </p:spPr>
        <p:txBody>
          <a:bodyPr>
            <a:noAutofit/>
          </a:bodyPr>
          <a:lstStyle/>
          <a:p>
            <a:r>
              <a:rPr lang="en-US" altLang="en-US" sz="2800" b="1" dirty="0">
                <a:solidFill>
                  <a:srgbClr val="FF0000"/>
                </a:solidFill>
              </a:rPr>
              <a:t>4. Diffuseness</a:t>
            </a:r>
          </a:p>
        </p:txBody>
      </p:sp>
      <p:sp>
        <p:nvSpPr>
          <p:cNvPr id="20483" name="Content Placeholder 2">
            <a:extLst>
              <a:ext uri="{FF2B5EF4-FFF2-40B4-BE49-F238E27FC236}">
                <a16:creationId xmlns:a16="http://schemas.microsoft.com/office/drawing/2014/main" id="{CBC58AAF-5C3E-97C8-205F-AB2F49A565F7}"/>
              </a:ext>
            </a:extLst>
          </p:cNvPr>
          <p:cNvSpPr>
            <a:spLocks noGrp="1"/>
          </p:cNvSpPr>
          <p:nvPr>
            <p:ph idx="1"/>
          </p:nvPr>
        </p:nvSpPr>
        <p:spPr>
          <a:xfrm>
            <a:off x="625642" y="786062"/>
            <a:ext cx="11158607" cy="5887453"/>
          </a:xfrm>
        </p:spPr>
        <p:txBody>
          <a:bodyPr>
            <a:normAutofit/>
          </a:bodyPr>
          <a:lstStyle/>
          <a:p>
            <a:pPr algn="just">
              <a:lnSpc>
                <a:spcPct val="150000"/>
              </a:lnSpc>
              <a:buFont typeface="Arial" panose="020B0604020202020204" pitchFamily="34" charset="0"/>
              <a:buNone/>
            </a:pPr>
            <a:r>
              <a:rPr lang="en-US" altLang="en-US" b="1" dirty="0"/>
              <a:t>    Diffuseness </a:t>
            </a:r>
            <a:r>
              <a:rPr lang="en-US" altLang="en-US" dirty="0"/>
              <a:t>simply means wordy or garrulous sentences. A general communicator uses wordy and garrulous language. He says a lot but the meaning is less. It is unlike technical communication who is straightforward and brief.</a:t>
            </a:r>
          </a:p>
          <a:p>
            <a:pPr algn="just">
              <a:lnSpc>
                <a:spcPct val="150000"/>
              </a:lnSpc>
              <a:buFont typeface="Arial" panose="020B0604020202020204" pitchFamily="34" charset="0"/>
              <a:buNone/>
            </a:pPr>
            <a:r>
              <a:rPr lang="en-US" altLang="en-US" b="1" dirty="0">
                <a:solidFill>
                  <a:srgbClr val="FF0000"/>
                </a:solidFill>
              </a:rPr>
              <a:t>5. </a:t>
            </a:r>
            <a:r>
              <a:rPr lang="en-US" altLang="en-US" b="1" dirty="0" err="1">
                <a:solidFill>
                  <a:srgbClr val="FF0000"/>
                </a:solidFill>
              </a:rPr>
              <a:t>Pleasurability</a:t>
            </a:r>
            <a:endParaRPr lang="en-US" altLang="en-US" b="1" dirty="0">
              <a:solidFill>
                <a:srgbClr val="FF0000"/>
              </a:solidFill>
            </a:endParaRPr>
          </a:p>
          <a:p>
            <a:pPr algn="just">
              <a:buFont typeface="Arial" panose="020B0604020202020204" pitchFamily="34" charset="0"/>
              <a:buNone/>
            </a:pPr>
            <a:r>
              <a:rPr lang="en-US" altLang="en-US" dirty="0"/>
              <a:t>   </a:t>
            </a:r>
            <a:r>
              <a:rPr lang="en-US" altLang="en-US" dirty="0" err="1"/>
              <a:t>Pleasurablity</a:t>
            </a:r>
            <a:r>
              <a:rPr lang="en-US" altLang="en-US" dirty="0"/>
              <a:t> means entertainment or pleasure. </a:t>
            </a:r>
          </a:p>
          <a:p>
            <a:pPr algn="just">
              <a:buFont typeface="Arial" panose="020B0604020202020204" pitchFamily="34" charset="0"/>
              <a:buNone/>
            </a:pPr>
            <a:r>
              <a:rPr lang="en-US" altLang="en-US" dirty="0"/>
              <a:t>   Broadly speaking general communication is meant for pleasure or entertainment. </a:t>
            </a:r>
          </a:p>
          <a:p>
            <a:pPr algn="just">
              <a:buFont typeface="Arial" panose="020B0604020202020204" pitchFamily="34" charset="0"/>
              <a:buNone/>
            </a:pPr>
            <a:r>
              <a:rPr lang="en-US" altLang="en-US" dirty="0"/>
              <a:t>    For example the sole purpose of all literary forms (drama, poetry, novel, comedy, tragedy etc.,) is to entertain.</a:t>
            </a:r>
          </a:p>
          <a:p>
            <a:pPr algn="just">
              <a:lnSpc>
                <a:spcPct val="150000"/>
              </a:lnSpc>
              <a:buFont typeface="Arial" panose="020B0604020202020204" pitchFamily="34" charset="0"/>
              <a:buNone/>
            </a:pPr>
            <a:endParaRPr lang="en-US" altLang="en-US" dirty="0"/>
          </a:p>
          <a:p>
            <a:pPr algn="just">
              <a:lnSpc>
                <a:spcPct val="150000"/>
              </a:lnSpc>
              <a:buFont typeface="Arial" panose="020B0604020202020204" pitchFamily="34" charset="0"/>
              <a:buNone/>
            </a:pPr>
            <a:endParaRPr lang="en-US" altLang="en-US" dirty="0"/>
          </a:p>
        </p:txBody>
      </p:sp>
      <p:sp>
        <p:nvSpPr>
          <p:cNvPr id="20493" name="Oval 2049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484" name="Picture 2">
            <a:extLst>
              <a:ext uri="{FF2B5EF4-FFF2-40B4-BE49-F238E27FC236}">
                <a16:creationId xmlns:a16="http://schemas.microsoft.com/office/drawing/2014/main" id="{7BAB0FB0-5D8B-1A9A-2787-0898C0784B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84757" y="0"/>
            <a:ext cx="1107242" cy="1077204"/>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67ADD67-E2B3-2347-BA85-707E7DB0B7FB}"/>
              </a:ext>
            </a:extLst>
          </p:cNvPr>
          <p:cNvSpPr>
            <a:spLocks noGrp="1"/>
          </p:cNvSpPr>
          <p:nvPr>
            <p:ph type="title"/>
          </p:nvPr>
        </p:nvSpPr>
        <p:spPr/>
        <p:txBody>
          <a:bodyPr/>
          <a:lstStyle/>
          <a:p>
            <a:r>
              <a:rPr lang="en-US" altLang="en-US" b="1" dirty="0">
                <a:solidFill>
                  <a:srgbClr val="FF0000"/>
                </a:solidFill>
              </a:rPr>
              <a:t>6. Free Form</a:t>
            </a:r>
          </a:p>
        </p:txBody>
      </p:sp>
      <p:sp>
        <p:nvSpPr>
          <p:cNvPr id="21507" name="Content Placeholder 2">
            <a:extLst>
              <a:ext uri="{FF2B5EF4-FFF2-40B4-BE49-F238E27FC236}">
                <a16:creationId xmlns:a16="http://schemas.microsoft.com/office/drawing/2014/main" id="{979C3F6D-F0C6-DC0E-0786-54663FA2C032}"/>
              </a:ext>
            </a:extLst>
          </p:cNvPr>
          <p:cNvSpPr>
            <a:spLocks noGrp="1"/>
          </p:cNvSpPr>
          <p:nvPr>
            <p:ph idx="1"/>
          </p:nvPr>
        </p:nvSpPr>
        <p:spPr/>
        <p:txBody>
          <a:bodyPr/>
          <a:lstStyle/>
          <a:p>
            <a:pPr algn="just"/>
            <a:r>
              <a:rPr lang="en-US" altLang="en-US" b="1"/>
              <a:t>Free Form means </a:t>
            </a:r>
            <a:r>
              <a:rPr lang="en-US" altLang="en-US"/>
              <a:t>without any form or format. General communication requires no specific format or writing/ speaking as it is simply the expression of personal feelings or emotions. In fact  emotions and feelings know no form to expose them. </a:t>
            </a:r>
          </a:p>
          <a:p>
            <a:pPr algn="just">
              <a:buFont typeface="Arial" panose="020B0604020202020204" pitchFamily="34" charset="0"/>
              <a:buNone/>
            </a:pPr>
            <a:r>
              <a:rPr lang="en-US" altLang="en-US"/>
              <a:t>    Therefore, a general communicator is bound not to follow any form to convey his ideas.</a:t>
            </a:r>
          </a:p>
        </p:txBody>
      </p:sp>
      <p:pic>
        <p:nvPicPr>
          <p:cNvPr id="21508" name="Picture 2">
            <a:extLst>
              <a:ext uri="{FF2B5EF4-FFF2-40B4-BE49-F238E27FC236}">
                <a16:creationId xmlns:a16="http://schemas.microsoft.com/office/drawing/2014/main" id="{A10D0EE4-F6AE-C6CF-4118-FEBA70EFA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76200"/>
            <a:ext cx="121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3015B-D292-A4DF-8A8D-57F385C5EF5B}"/>
              </a:ext>
            </a:extLst>
          </p:cNvPr>
          <p:cNvSpPr>
            <a:spLocks noGrp="1"/>
          </p:cNvSpPr>
          <p:nvPr>
            <p:ph type="title"/>
          </p:nvPr>
        </p:nvSpPr>
        <p:spPr>
          <a:xfrm>
            <a:off x="761800" y="192505"/>
            <a:ext cx="5334197" cy="1507958"/>
          </a:xfrm>
        </p:spPr>
        <p:txBody>
          <a:bodyPr anchor="ctr">
            <a:normAutofit/>
          </a:bodyPr>
          <a:lstStyle/>
          <a:p>
            <a:r>
              <a:rPr lang="en-IN" sz="3600" dirty="0">
                <a:latin typeface="Calibri" panose="020F0502020204030204" pitchFamily="34" charset="0"/>
                <a:ea typeface="Calibri" panose="020F0502020204030204" pitchFamily="34" charset="0"/>
                <a:cs typeface="Times New Roman" panose="02020603050405020304" pitchFamily="18" charset="0"/>
              </a:rPr>
              <a:t>Some Famous D</a:t>
            </a:r>
            <a:r>
              <a:rPr lang="en-IN" sz="3600" dirty="0">
                <a:effectLst/>
                <a:latin typeface="Calibri" panose="020F0502020204030204" pitchFamily="34" charset="0"/>
                <a:ea typeface="Calibri" panose="020F0502020204030204" pitchFamily="34" charset="0"/>
                <a:cs typeface="Times New Roman" panose="02020603050405020304" pitchFamily="18" charset="0"/>
              </a:rPr>
              <a:t>efinitions:</a:t>
            </a:r>
            <a:endParaRPr lang="en-IN" sz="3600" dirty="0"/>
          </a:p>
        </p:txBody>
      </p:sp>
      <p:graphicFrame>
        <p:nvGraphicFramePr>
          <p:cNvPr id="11" name="Content Placeholder 2">
            <a:extLst>
              <a:ext uri="{FF2B5EF4-FFF2-40B4-BE49-F238E27FC236}">
                <a16:creationId xmlns:a16="http://schemas.microsoft.com/office/drawing/2014/main" id="{9A4E47AC-982F-EFE8-418C-F86F0F510520}"/>
              </a:ext>
            </a:extLst>
          </p:cNvPr>
          <p:cNvGraphicFramePr>
            <a:graphicFrameLocks noGrp="1"/>
          </p:cNvGraphicFramePr>
          <p:nvPr>
            <p:ph idx="1"/>
            <p:extLst>
              <p:ext uri="{D42A27DB-BD31-4B8C-83A1-F6EECF244321}">
                <p14:modId xmlns:p14="http://schemas.microsoft.com/office/powerpoint/2010/main" val="994693150"/>
              </p:ext>
            </p:extLst>
          </p:nvPr>
        </p:nvGraphicFramePr>
        <p:xfrm>
          <a:off x="497306" y="1892968"/>
          <a:ext cx="7443536" cy="4347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Wood human figure">
            <a:extLst>
              <a:ext uri="{FF2B5EF4-FFF2-40B4-BE49-F238E27FC236}">
                <a16:creationId xmlns:a16="http://schemas.microsoft.com/office/drawing/2014/main" id="{BA37BFC0-4F08-C89B-209A-CF81CD40124F}"/>
              </a:ext>
            </a:extLst>
          </p:cNvPr>
          <p:cNvPicPr>
            <a:picLocks noChangeAspect="1"/>
          </p:cNvPicPr>
          <p:nvPr/>
        </p:nvPicPr>
        <p:blipFill rotWithShape="1">
          <a:blip r:embed="rId7"/>
          <a:srcRect r="48163" b="-1"/>
          <a:stretch/>
        </p:blipFill>
        <p:spPr>
          <a:xfrm>
            <a:off x="8197515" y="-10886"/>
            <a:ext cx="3994485"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057657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6BAB32B-F226-DDA4-71D9-7276AECED6E9}"/>
              </a:ext>
            </a:extLst>
          </p:cNvPr>
          <p:cNvPicPr>
            <a:picLocks noChangeAspect="1"/>
          </p:cNvPicPr>
          <p:nvPr/>
        </p:nvPicPr>
        <p:blipFill rotWithShape="1">
          <a:blip r:embed="rId2"/>
          <a:srcRect l="18066" t="6483" r="14262" b="1"/>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71094" y="1161288"/>
            <a:ext cx="3438144" cy="1124712"/>
          </a:xfrm>
        </p:spPr>
        <p:txBody>
          <a:bodyPr vert="horz" lIns="91440" tIns="45720" rIns="91440" bIns="45720" rtlCol="0" anchor="b">
            <a:normAutofit/>
          </a:bodyPr>
          <a:lstStyle/>
          <a:p>
            <a:pPr algn="l">
              <a:defRPr/>
            </a:pPr>
            <a:r>
              <a:rPr lang="en-US" sz="2800"/>
              <a:t>.</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371094" y="417095"/>
            <a:ext cx="4842590" cy="3416967"/>
          </a:xfrm>
        </p:spPr>
        <p:txBody>
          <a:bodyPr vert="horz" lIns="91440" tIns="45720" rIns="91440" bIns="45720" rtlCol="0" anchor="t">
            <a:normAutofit fontScale="77500" lnSpcReduction="20000"/>
          </a:bodyPr>
          <a:lstStyle/>
          <a:p>
            <a:pPr indent="-228600" algn="l">
              <a:buFont typeface="Arial" panose="020B0604020202020204" pitchFamily="34" charset="0"/>
              <a:buChar char="•"/>
              <a:defRPr/>
            </a:pPr>
            <a:endParaRPr lang="en-US" sz="1700" b="1" dirty="0"/>
          </a:p>
          <a:p>
            <a:pPr>
              <a:defRPr/>
            </a:pPr>
            <a:r>
              <a:rPr lang="en-US" sz="5700" b="1" dirty="0"/>
              <a:t>Flows </a:t>
            </a:r>
          </a:p>
          <a:p>
            <a:pPr>
              <a:defRPr/>
            </a:pPr>
            <a:r>
              <a:rPr lang="en-US" sz="5700" b="1" dirty="0"/>
              <a:t>of </a:t>
            </a:r>
          </a:p>
          <a:p>
            <a:pPr>
              <a:defRPr/>
            </a:pPr>
            <a:r>
              <a:rPr lang="en-US" sz="5700" b="1" dirty="0"/>
              <a:t>Communication</a:t>
            </a:r>
          </a:p>
          <a:p>
            <a:pPr indent="-228600" algn="l">
              <a:buFont typeface="Arial" panose="020B0604020202020204" pitchFamily="34" charset="0"/>
              <a:buChar char="•"/>
              <a:defRPr/>
            </a:pPr>
            <a:endParaRPr lang="en-US" sz="1700" b="1" dirty="0"/>
          </a:p>
          <a:p>
            <a:pPr indent="-228600" algn="l">
              <a:buFont typeface="Arial" panose="020B0604020202020204" pitchFamily="34" charset="0"/>
              <a:buChar char="•"/>
              <a:defRPr/>
            </a:pPr>
            <a:endParaRPr lang="en-US" sz="1700" b="1" dirty="0"/>
          </a:p>
          <a:p>
            <a:pPr indent="-228600" algn="l">
              <a:buFont typeface="Arial" panose="020B0604020202020204" pitchFamily="34" charset="0"/>
              <a:buChar char="•"/>
              <a:defRPr/>
            </a:pPr>
            <a:endParaRPr lang="en-US" sz="1700" b="1" dirty="0"/>
          </a:p>
          <a:p>
            <a:pPr indent="-228600" algn="l">
              <a:buFont typeface="Arial" panose="020B0604020202020204" pitchFamily="34" charset="0"/>
              <a:buChar char="•"/>
              <a:defRPr/>
            </a:pPr>
            <a:endParaRPr lang="en-US" sz="1700" b="1" dirty="0"/>
          </a:p>
          <a:p>
            <a:pPr indent="-228600" algn="l">
              <a:buFont typeface="Arial" panose="020B0604020202020204" pitchFamily="34" charset="0"/>
              <a:buChar char="•"/>
              <a:defRPr/>
            </a:pPr>
            <a:r>
              <a:rPr lang="en-US" sz="1700" b="1" dirty="0"/>
              <a:t>.</a:t>
            </a:r>
            <a:endParaRPr lang="en-US" sz="1700" dirty="0"/>
          </a:p>
          <a:p>
            <a:pPr indent="-228600" algn="l">
              <a:buFont typeface="Arial" panose="020B0604020202020204" pitchFamily="34" charset="0"/>
              <a:buChar char="•"/>
              <a:defRPr/>
            </a:pPr>
            <a:endParaRPr lang="en-US" sz="1700"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82C5-366F-41E2-A721-95EC9AA5D7BC}"/>
              </a:ext>
            </a:extLst>
          </p:cNvPr>
          <p:cNvSpPr>
            <a:spLocks noGrp="1"/>
          </p:cNvSpPr>
          <p:nvPr>
            <p:ph type="title"/>
          </p:nvPr>
        </p:nvSpPr>
        <p:spPr>
          <a:xfrm>
            <a:off x="838201" y="365125"/>
            <a:ext cx="5251316" cy="1807305"/>
          </a:xfrm>
        </p:spPr>
        <p:txBody>
          <a:bodyPr>
            <a:normAutofit/>
          </a:bodyPr>
          <a:lstStyle/>
          <a:p>
            <a:r>
              <a:rPr lang="en-US"/>
              <a:t> Various Dimensions of Communication</a:t>
            </a:r>
            <a:endParaRPr lang="en-IN"/>
          </a:p>
        </p:txBody>
      </p:sp>
      <p:sp>
        <p:nvSpPr>
          <p:cNvPr id="3" name="Content Placeholder 2">
            <a:extLst>
              <a:ext uri="{FF2B5EF4-FFF2-40B4-BE49-F238E27FC236}">
                <a16:creationId xmlns:a16="http://schemas.microsoft.com/office/drawing/2014/main" id="{CF629D04-A96C-4F6F-9B97-F15B2B729836}"/>
              </a:ext>
            </a:extLst>
          </p:cNvPr>
          <p:cNvSpPr>
            <a:spLocks noGrp="1"/>
          </p:cNvSpPr>
          <p:nvPr>
            <p:ph idx="1"/>
          </p:nvPr>
        </p:nvSpPr>
        <p:spPr>
          <a:xfrm>
            <a:off x="838200" y="2333297"/>
            <a:ext cx="4619621" cy="3843666"/>
          </a:xfrm>
        </p:spPr>
        <p:txBody>
          <a:bodyPr>
            <a:normAutofit/>
          </a:bodyPr>
          <a:lstStyle/>
          <a:p>
            <a:pPr marL="0" indent="0">
              <a:buNone/>
            </a:pPr>
            <a:r>
              <a:rPr lang="en-US" sz="2000"/>
              <a:t>Communication is situational and it is used accordingly. Somewhere, informal communication is better than formal, sometimes written communication is more important than oral communication. Likewise, verbal, nonverbal, vertical, horizontal communication is used according to the suitability of the message and situation. According to the nature of communication there are four types of communication:</a:t>
            </a:r>
            <a:endParaRPr lang="en-IN" sz="2000"/>
          </a:p>
        </p:txBody>
      </p:sp>
      <p:pic>
        <p:nvPicPr>
          <p:cNvPr id="5" name="Picture 4" descr="Icon of speech bubble made with lines">
            <a:extLst>
              <a:ext uri="{FF2B5EF4-FFF2-40B4-BE49-F238E27FC236}">
                <a16:creationId xmlns:a16="http://schemas.microsoft.com/office/drawing/2014/main" id="{FAD03D74-A630-F086-A465-B6E14E56B7A6}"/>
              </a:ext>
            </a:extLst>
          </p:cNvPr>
          <p:cNvPicPr>
            <a:picLocks noChangeAspect="1"/>
          </p:cNvPicPr>
          <p:nvPr/>
        </p:nvPicPr>
        <p:blipFill rotWithShape="1">
          <a:blip r:embed="rId2"/>
          <a:srcRect l="6996" r="605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35155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8E02-DB30-4886-99C1-70FBDAF433F0}"/>
              </a:ext>
            </a:extLst>
          </p:cNvPr>
          <p:cNvSpPr>
            <a:spLocks noGrp="1"/>
          </p:cNvSpPr>
          <p:nvPr>
            <p:ph type="title"/>
          </p:nvPr>
        </p:nvSpPr>
        <p:spPr>
          <a:xfrm>
            <a:off x="838201" y="365125"/>
            <a:ext cx="5251316" cy="1807305"/>
          </a:xfrm>
        </p:spPr>
        <p:txBody>
          <a:bodyPr>
            <a:normAutofit/>
          </a:bodyPr>
          <a:lstStyle/>
          <a:p>
            <a:r>
              <a:rPr lang="en-IN" dirty="0"/>
              <a:t>Dimensions of Communication</a:t>
            </a:r>
          </a:p>
        </p:txBody>
      </p:sp>
      <p:sp>
        <p:nvSpPr>
          <p:cNvPr id="3" name="Content Placeholder 2">
            <a:extLst>
              <a:ext uri="{FF2B5EF4-FFF2-40B4-BE49-F238E27FC236}">
                <a16:creationId xmlns:a16="http://schemas.microsoft.com/office/drawing/2014/main" id="{D9A37CCB-85C2-4FA3-BC4F-03F45C9B0E14}"/>
              </a:ext>
            </a:extLst>
          </p:cNvPr>
          <p:cNvSpPr>
            <a:spLocks noGrp="1"/>
          </p:cNvSpPr>
          <p:nvPr>
            <p:ph idx="1"/>
          </p:nvPr>
        </p:nvSpPr>
        <p:spPr>
          <a:xfrm>
            <a:off x="838200" y="2333297"/>
            <a:ext cx="4619621" cy="3843666"/>
          </a:xfrm>
        </p:spPr>
        <p:txBody>
          <a:bodyPr>
            <a:normAutofit lnSpcReduction="10000"/>
          </a:bodyPr>
          <a:lstStyle/>
          <a:p>
            <a:pPr marL="742950" indent="-742950">
              <a:lnSpc>
                <a:spcPct val="90000"/>
              </a:lnSpc>
              <a:buAutoNum type="alphaLcParenR"/>
            </a:pPr>
            <a:r>
              <a:rPr lang="en-US" sz="2000" b="1"/>
              <a:t>Channel: </a:t>
            </a:r>
            <a:r>
              <a:rPr lang="en-US" sz="2000"/>
              <a:t>According to the channel, Communication may be divided into two types: </a:t>
            </a:r>
          </a:p>
          <a:p>
            <a:pPr marL="0" indent="0">
              <a:lnSpc>
                <a:spcPct val="90000"/>
              </a:lnSpc>
              <a:buNone/>
            </a:pPr>
            <a:r>
              <a:rPr lang="en-US" sz="2000"/>
              <a:t>	1. Formal Communication: It is the communication 	following formal channels. It flows from senior to junior, 	junior to senior, within the organization and outside the 	organization. </a:t>
            </a:r>
          </a:p>
          <a:p>
            <a:pPr marL="0" indent="0">
              <a:lnSpc>
                <a:spcPct val="90000"/>
              </a:lnSpc>
              <a:buNone/>
            </a:pPr>
            <a:r>
              <a:rPr lang="en-US" sz="2000"/>
              <a:t>	2. Informal Communication: Informal communication takes 	place between the people having social interactions/ 		relationships.</a:t>
            </a:r>
            <a:endParaRPr lang="en-IN" sz="2000"/>
          </a:p>
        </p:txBody>
      </p:sp>
      <p:pic>
        <p:nvPicPr>
          <p:cNvPr id="5" name="Picture 4" descr="Green dialogue boxes">
            <a:extLst>
              <a:ext uri="{FF2B5EF4-FFF2-40B4-BE49-F238E27FC236}">
                <a16:creationId xmlns:a16="http://schemas.microsoft.com/office/drawing/2014/main" id="{417C36B5-4A3E-412D-6996-EE5DF6538402}"/>
              </a:ext>
            </a:extLst>
          </p:cNvPr>
          <p:cNvPicPr>
            <a:picLocks noChangeAspect="1"/>
          </p:cNvPicPr>
          <p:nvPr/>
        </p:nvPicPr>
        <p:blipFill rotWithShape="1">
          <a:blip r:embed="rId2"/>
          <a:srcRect l="10895" r="16724"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448600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4E0E-9555-4DC1-86E0-AC234D8EF06C}"/>
              </a:ext>
            </a:extLst>
          </p:cNvPr>
          <p:cNvSpPr>
            <a:spLocks noGrp="1"/>
          </p:cNvSpPr>
          <p:nvPr>
            <p:ph type="title"/>
          </p:nvPr>
        </p:nvSpPr>
        <p:spPr>
          <a:xfrm>
            <a:off x="1905000" y="1"/>
            <a:ext cx="9448798" cy="1523999"/>
          </a:xfrm>
        </p:spPr>
        <p:txBody>
          <a:bodyPr>
            <a:normAutofit/>
          </a:bodyPr>
          <a:lstStyle/>
          <a:p>
            <a:r>
              <a:rPr lang="en-US" b="1" dirty="0"/>
              <a:t>b) Method:</a:t>
            </a:r>
            <a:endParaRPr lang="en-IN" dirty="0"/>
          </a:p>
        </p:txBody>
      </p:sp>
      <p:pic>
        <p:nvPicPr>
          <p:cNvPr id="5" name="Picture 4" descr="Empty speech bubbles">
            <a:extLst>
              <a:ext uri="{FF2B5EF4-FFF2-40B4-BE49-F238E27FC236}">
                <a16:creationId xmlns:a16="http://schemas.microsoft.com/office/drawing/2014/main" id="{1E513C30-4EAF-8FEF-0154-C460B6320C79}"/>
              </a:ext>
            </a:extLst>
          </p:cNvPr>
          <p:cNvPicPr>
            <a:picLocks noChangeAspect="1"/>
          </p:cNvPicPr>
          <p:nvPr/>
        </p:nvPicPr>
        <p:blipFill rotWithShape="1">
          <a:blip r:embed="rId2"/>
          <a:srcRect l="24514" r="15952" b="-1"/>
          <a:stretch/>
        </p:blipFill>
        <p:spPr>
          <a:xfrm>
            <a:off x="21" y="10"/>
            <a:ext cx="3047980"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1E3EE41-FA97-443E-B1EF-FAE2E6C649D8}"/>
              </a:ext>
            </a:extLst>
          </p:cNvPr>
          <p:cNvSpPr>
            <a:spLocks noGrp="1"/>
          </p:cNvSpPr>
          <p:nvPr>
            <p:ph idx="1"/>
          </p:nvPr>
        </p:nvSpPr>
        <p:spPr>
          <a:xfrm>
            <a:off x="3276600" y="1752600"/>
            <a:ext cx="8077198" cy="5105399"/>
          </a:xfrm>
        </p:spPr>
        <p:txBody>
          <a:bodyPr>
            <a:normAutofit/>
          </a:bodyPr>
          <a:lstStyle/>
          <a:p>
            <a:pPr marL="0" indent="0" algn="just">
              <a:lnSpc>
                <a:spcPct val="90000"/>
              </a:lnSpc>
              <a:buNone/>
            </a:pPr>
            <a:r>
              <a:rPr lang="en-US" sz="2400" b="1" i="1" dirty="0"/>
              <a:t>According to the method it is of two types: </a:t>
            </a:r>
          </a:p>
          <a:p>
            <a:pPr marL="0" indent="0" algn="just">
              <a:lnSpc>
                <a:spcPct val="90000"/>
              </a:lnSpc>
              <a:buNone/>
            </a:pPr>
            <a:endParaRPr lang="en-US" sz="2400" dirty="0"/>
          </a:p>
          <a:p>
            <a:pPr marL="514350" indent="-514350" algn="just">
              <a:lnSpc>
                <a:spcPct val="90000"/>
              </a:lnSpc>
              <a:buAutoNum type="arabicPeriod"/>
            </a:pPr>
            <a:r>
              <a:rPr lang="en-US" sz="2400" dirty="0"/>
              <a:t>Oral Communication: It is the communication through the spoken words. It may be in form of Face to Face Communication, telephonic communication etc., It is speedy way of exchanging information. </a:t>
            </a:r>
          </a:p>
          <a:p>
            <a:pPr marL="514350" indent="-514350" algn="just">
              <a:lnSpc>
                <a:spcPct val="90000"/>
              </a:lnSpc>
              <a:buAutoNum type="arabicPeriod"/>
            </a:pPr>
            <a:endParaRPr lang="en-US" sz="2400" dirty="0"/>
          </a:p>
          <a:p>
            <a:pPr marL="0" indent="0" algn="just">
              <a:lnSpc>
                <a:spcPct val="90000"/>
              </a:lnSpc>
              <a:buNone/>
            </a:pPr>
            <a:r>
              <a:rPr lang="en-US" sz="2400" dirty="0"/>
              <a:t>2. Written Communication: Written Communication is a 	communication in form of applications, letters, memos, 	circulars, bulletins, etc. It is the most authentic way of 	communication without which organization can’t   survive.</a:t>
            </a:r>
            <a:endParaRPr lang="en-IN" sz="2400" dirty="0"/>
          </a:p>
        </p:txBody>
      </p:sp>
    </p:spTree>
    <p:extLst>
      <p:ext uri="{BB962C8B-B14F-4D97-AF65-F5344CB8AC3E}">
        <p14:creationId xmlns:p14="http://schemas.microsoft.com/office/powerpoint/2010/main" val="2066460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AA9C-2A7A-4CE5-ABD3-E6F9868FE622}"/>
              </a:ext>
            </a:extLst>
          </p:cNvPr>
          <p:cNvSpPr>
            <a:spLocks noGrp="1"/>
          </p:cNvSpPr>
          <p:nvPr>
            <p:ph type="title"/>
          </p:nvPr>
        </p:nvSpPr>
        <p:spPr>
          <a:xfrm>
            <a:off x="838201" y="365125"/>
            <a:ext cx="5251316" cy="1158875"/>
          </a:xfrm>
        </p:spPr>
        <p:txBody>
          <a:bodyPr>
            <a:normAutofit/>
          </a:bodyPr>
          <a:lstStyle/>
          <a:p>
            <a:r>
              <a:rPr lang="en-US" b="1" dirty="0"/>
              <a:t>C) Expression</a:t>
            </a:r>
            <a:r>
              <a:rPr lang="en-US" dirty="0"/>
              <a:t>:</a:t>
            </a:r>
            <a:endParaRPr lang="en-IN" dirty="0"/>
          </a:p>
        </p:txBody>
      </p:sp>
      <p:sp>
        <p:nvSpPr>
          <p:cNvPr id="3" name="Content Placeholder 2">
            <a:extLst>
              <a:ext uri="{FF2B5EF4-FFF2-40B4-BE49-F238E27FC236}">
                <a16:creationId xmlns:a16="http://schemas.microsoft.com/office/drawing/2014/main" id="{3C347773-6EC6-4F67-8367-0AD967B6DC09}"/>
              </a:ext>
            </a:extLst>
          </p:cNvPr>
          <p:cNvSpPr>
            <a:spLocks noGrp="1"/>
          </p:cNvSpPr>
          <p:nvPr>
            <p:ph idx="1"/>
          </p:nvPr>
        </p:nvSpPr>
        <p:spPr>
          <a:xfrm>
            <a:off x="304800" y="1524000"/>
            <a:ext cx="8305800" cy="4652963"/>
          </a:xfrm>
        </p:spPr>
        <p:txBody>
          <a:bodyPr>
            <a:normAutofit/>
          </a:bodyPr>
          <a:lstStyle/>
          <a:p>
            <a:pPr marL="0" indent="0" algn="just">
              <a:lnSpc>
                <a:spcPct val="90000"/>
              </a:lnSpc>
              <a:buNone/>
            </a:pPr>
            <a:r>
              <a:rPr lang="en-US" sz="2400" dirty="0"/>
              <a:t>According to the expression it is again of two types: </a:t>
            </a:r>
          </a:p>
          <a:p>
            <a:pPr marL="514350" indent="-514350" algn="just">
              <a:lnSpc>
                <a:spcPct val="90000"/>
              </a:lnSpc>
              <a:buAutoNum type="arabicPeriod"/>
            </a:pPr>
            <a:r>
              <a:rPr lang="en-US" sz="2400" dirty="0"/>
              <a:t>Verbal Communication: Verbal Communication means communication through words. When we use words in communication, we call it Verbal Communication. The information in Verbal Communication can be either oral or written. </a:t>
            </a:r>
          </a:p>
          <a:p>
            <a:pPr marL="0" indent="0" algn="just">
              <a:lnSpc>
                <a:spcPct val="90000"/>
              </a:lnSpc>
              <a:buNone/>
            </a:pPr>
            <a:endParaRPr lang="en-US" sz="2400" dirty="0"/>
          </a:p>
          <a:p>
            <a:pPr marL="0" indent="0" algn="just">
              <a:lnSpc>
                <a:spcPct val="90000"/>
              </a:lnSpc>
              <a:buNone/>
            </a:pPr>
            <a:r>
              <a:rPr lang="en-US" sz="2400" dirty="0"/>
              <a:t>2. Non-verbal Communication: It is communication without  words like body language, hepatics, gestures, postures, appearance etc,.</a:t>
            </a:r>
            <a:endParaRPr lang="en-IN" sz="2400" dirty="0"/>
          </a:p>
        </p:txBody>
      </p:sp>
      <p:pic>
        <p:nvPicPr>
          <p:cNvPr id="5" name="Picture 4" descr="Yellow and blue symbols">
            <a:extLst>
              <a:ext uri="{FF2B5EF4-FFF2-40B4-BE49-F238E27FC236}">
                <a16:creationId xmlns:a16="http://schemas.microsoft.com/office/drawing/2014/main" id="{D98309A4-7640-0109-953B-B989D53B274F}"/>
              </a:ext>
            </a:extLst>
          </p:cNvPr>
          <p:cNvPicPr>
            <a:picLocks noChangeAspect="1"/>
          </p:cNvPicPr>
          <p:nvPr/>
        </p:nvPicPr>
        <p:blipFill rotWithShape="1">
          <a:blip r:embed="rId2"/>
          <a:srcRect l="14165" r="19322" b="1"/>
          <a:stretch/>
        </p:blipFill>
        <p:spPr>
          <a:xfrm>
            <a:off x="8382000" y="10"/>
            <a:ext cx="381000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38299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9AF5-5293-44CA-9F72-9D733BA58049}"/>
              </a:ext>
            </a:extLst>
          </p:cNvPr>
          <p:cNvSpPr>
            <a:spLocks noGrp="1"/>
          </p:cNvSpPr>
          <p:nvPr>
            <p:ph type="title"/>
          </p:nvPr>
        </p:nvSpPr>
        <p:spPr>
          <a:xfrm>
            <a:off x="838200" y="668377"/>
            <a:ext cx="10515600" cy="1325563"/>
          </a:xfrm>
        </p:spPr>
        <p:txBody>
          <a:bodyPr vert="horz" lIns="91440" tIns="45720" rIns="91440" bIns="45720" rtlCol="0" anchor="ctr">
            <a:normAutofit/>
          </a:bodyPr>
          <a:lstStyle/>
          <a:p>
            <a:pPr algn="l">
              <a:lnSpc>
                <a:spcPct val="90000"/>
              </a:lnSpc>
            </a:pPr>
            <a:r>
              <a:rPr lang="en-US" kern="1200">
                <a:solidFill>
                  <a:schemeClr val="tx1"/>
                </a:solidFill>
                <a:latin typeface="+mj-lt"/>
                <a:ea typeface="+mj-ea"/>
                <a:cs typeface="+mj-cs"/>
              </a:rPr>
              <a:t>.</a:t>
            </a:r>
          </a:p>
        </p:txBody>
      </p:sp>
      <p:sp>
        <p:nvSpPr>
          <p:cNvPr id="3" name="Content Placeholder 2">
            <a:extLst>
              <a:ext uri="{FF2B5EF4-FFF2-40B4-BE49-F238E27FC236}">
                <a16:creationId xmlns:a16="http://schemas.microsoft.com/office/drawing/2014/main" id="{C9A416F9-D871-4C3A-A782-239C553A5424}"/>
              </a:ext>
            </a:extLst>
          </p:cNvPr>
          <p:cNvSpPr>
            <a:spLocks noGrp="1"/>
          </p:cNvSpPr>
          <p:nvPr>
            <p:ph idx="1"/>
          </p:nvPr>
        </p:nvSpPr>
        <p:spPr>
          <a:xfrm>
            <a:off x="838200" y="2177456"/>
            <a:ext cx="5097780" cy="3795748"/>
          </a:xfrm>
        </p:spPr>
        <p:txBody>
          <a:bodyPr vert="horz" lIns="91440" tIns="45720" rIns="91440" bIns="45720" rtlCol="0">
            <a:normAutofit lnSpcReduction="10000"/>
          </a:bodyPr>
          <a:lstStyle/>
          <a:p>
            <a:pPr marL="0" indent="-228600">
              <a:lnSpc>
                <a:spcPct val="90000"/>
              </a:lnSpc>
            </a:pPr>
            <a:r>
              <a:rPr lang="en-US" sz="1900"/>
              <a:t>According to direction Communication may be divided into three types: </a:t>
            </a:r>
          </a:p>
          <a:p>
            <a:pPr marL="0" indent="-228600">
              <a:lnSpc>
                <a:spcPct val="90000"/>
              </a:lnSpc>
            </a:pPr>
            <a:r>
              <a:rPr lang="en-US" sz="1900"/>
              <a:t>1. Vertical Communication: It is of two types: i). Upward Communication: In this the message flows from bottom to top. ii). Downward Communication: In this the message flows from top to bottom. </a:t>
            </a:r>
          </a:p>
          <a:p>
            <a:pPr indent="-228600">
              <a:lnSpc>
                <a:spcPct val="90000"/>
              </a:lnSpc>
            </a:pPr>
            <a:endParaRPr lang="en-US" sz="1900"/>
          </a:p>
          <a:p>
            <a:pPr marL="0" indent="-228600">
              <a:lnSpc>
                <a:spcPct val="90000"/>
              </a:lnSpc>
            </a:pPr>
            <a:r>
              <a:rPr lang="en-US" sz="1900"/>
              <a:t>2. Horizontal or Lateral Communication: It is communication in peer group. </a:t>
            </a:r>
          </a:p>
          <a:p>
            <a:pPr indent="-228600">
              <a:lnSpc>
                <a:spcPct val="90000"/>
              </a:lnSpc>
            </a:pPr>
            <a:endParaRPr lang="en-US" sz="1900"/>
          </a:p>
          <a:p>
            <a:pPr marL="0" indent="-228600">
              <a:lnSpc>
                <a:spcPct val="90000"/>
              </a:lnSpc>
            </a:pPr>
            <a:r>
              <a:rPr lang="en-US" sz="1900"/>
              <a:t>3. Diagonal Communication: It is a cross-wise communication.</a:t>
            </a:r>
          </a:p>
        </p:txBody>
      </p:sp>
      <p:sp>
        <p:nvSpPr>
          <p:cNvPr id="7" name="TextBox 6">
            <a:extLst>
              <a:ext uri="{FF2B5EF4-FFF2-40B4-BE49-F238E27FC236}">
                <a16:creationId xmlns:a16="http://schemas.microsoft.com/office/drawing/2014/main" id="{150FBBCE-5028-4C04-E7BE-207CFF65CDD4}"/>
              </a:ext>
            </a:extLst>
          </p:cNvPr>
          <p:cNvSpPr txBox="1"/>
          <p:nvPr/>
        </p:nvSpPr>
        <p:spPr>
          <a:xfrm>
            <a:off x="2209800" y="914400"/>
            <a:ext cx="9144000" cy="8382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a:t>D) Direction: </a:t>
            </a:r>
            <a:endParaRPr lang="en-US" sz="2400"/>
          </a:p>
        </p:txBody>
      </p:sp>
    </p:spTree>
    <p:extLst>
      <p:ext uri="{BB962C8B-B14F-4D97-AF65-F5344CB8AC3E}">
        <p14:creationId xmlns:p14="http://schemas.microsoft.com/office/powerpoint/2010/main" val="977288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941" y="381001"/>
            <a:ext cx="10190118" cy="3048000"/>
          </a:xfrm>
        </p:spPr>
        <p:txBody>
          <a:bodyPr>
            <a:normAutofit/>
          </a:bodyPr>
          <a:lstStyle/>
          <a:p>
            <a:pPr algn="just">
              <a:lnSpc>
                <a:spcPct val="90000"/>
              </a:lnSpc>
            </a:pPr>
            <a:r>
              <a:rPr lang="en-US" sz="2800" dirty="0"/>
              <a:t>The management transmits messages to subordinates, and subordinates, in turn, are expected to reply with their feedback. For example: when a Director General sends information to the employees, it passes through different communication networks like:</a:t>
            </a:r>
          </a:p>
        </p:txBody>
      </p:sp>
      <p:sp>
        <p:nvSpPr>
          <p:cNvPr id="3" name="Content Placeholder 2"/>
          <p:cNvSpPr>
            <a:spLocks/>
          </p:cNvSpPr>
          <p:nvPr/>
        </p:nvSpPr>
        <p:spPr>
          <a:xfrm>
            <a:off x="4702547" y="3832065"/>
            <a:ext cx="6488512" cy="1790722"/>
          </a:xfrm>
          <a:prstGeom prst="rect">
            <a:avLst/>
          </a:prstGeom>
        </p:spPr>
        <p:txBody>
          <a:bodyPr>
            <a:normAutofit/>
          </a:bodyPr>
          <a:lstStyle/>
          <a:p>
            <a:pPr defTabSz="612648">
              <a:lnSpc>
                <a:spcPct val="90000"/>
              </a:lnSpc>
              <a:spcAft>
                <a:spcPts val="600"/>
              </a:spcAft>
            </a:pPr>
            <a:r>
              <a:rPr lang="en-US" sz="1876" b="1" kern="1200" dirty="0">
                <a:solidFill>
                  <a:schemeClr val="tx1"/>
                </a:solidFill>
                <a:latin typeface="+mn-lt"/>
                <a:ea typeface="+mn-ea"/>
                <a:cs typeface="+mn-cs"/>
              </a:rPr>
              <a:t>   </a:t>
            </a:r>
            <a:r>
              <a:rPr lang="en-US" sz="1876" b="1" kern="1200" dirty="0">
                <a:solidFill>
                  <a:srgbClr val="A62600"/>
                </a:solidFill>
                <a:latin typeface="+mn-lt"/>
                <a:ea typeface="+mn-ea"/>
                <a:cs typeface="+mn-cs"/>
              </a:rPr>
              <a:t>General Manage</a:t>
            </a:r>
          </a:p>
          <a:p>
            <a:pPr defTabSz="612648">
              <a:lnSpc>
                <a:spcPct val="90000"/>
              </a:lnSpc>
              <a:spcAft>
                <a:spcPts val="600"/>
              </a:spcAft>
            </a:pPr>
            <a:r>
              <a:rPr lang="en-US" sz="1876" b="1" kern="1200" dirty="0">
                <a:solidFill>
                  <a:srgbClr val="7030A0"/>
                </a:solidFill>
                <a:latin typeface="+mn-lt"/>
                <a:ea typeface="+mn-ea"/>
                <a:cs typeface="+mn-cs"/>
              </a:rPr>
              <a:t>            --Assistant Managers </a:t>
            </a:r>
          </a:p>
          <a:p>
            <a:pPr defTabSz="612648">
              <a:lnSpc>
                <a:spcPct val="90000"/>
              </a:lnSpc>
              <a:spcAft>
                <a:spcPts val="600"/>
              </a:spcAft>
            </a:pPr>
            <a:r>
              <a:rPr lang="en-US" sz="1876" b="1" kern="1200" dirty="0">
                <a:solidFill>
                  <a:schemeClr val="tx1"/>
                </a:solidFill>
                <a:latin typeface="+mn-lt"/>
                <a:ea typeface="+mn-ea"/>
                <a:cs typeface="+mn-cs"/>
              </a:rPr>
              <a:t>                        --Departmental Heads</a:t>
            </a:r>
          </a:p>
          <a:p>
            <a:pPr defTabSz="612648">
              <a:lnSpc>
                <a:spcPct val="90000"/>
              </a:lnSpc>
              <a:spcAft>
                <a:spcPts val="600"/>
              </a:spcAft>
            </a:pPr>
            <a:r>
              <a:rPr lang="en-US" sz="1876" b="1" kern="1200" dirty="0">
                <a:solidFill>
                  <a:srgbClr val="006500"/>
                </a:solidFill>
                <a:latin typeface="+mn-lt"/>
                <a:ea typeface="+mn-ea"/>
                <a:cs typeface="+mn-cs"/>
              </a:rPr>
              <a:t>                                   --Supervisors...........</a:t>
            </a:r>
          </a:p>
          <a:p>
            <a:pPr defTabSz="612648">
              <a:lnSpc>
                <a:spcPct val="90000"/>
              </a:lnSpc>
              <a:spcAft>
                <a:spcPts val="600"/>
              </a:spcAft>
            </a:pPr>
            <a:r>
              <a:rPr lang="en-US" sz="1876" b="1" kern="1200" dirty="0">
                <a:solidFill>
                  <a:schemeClr val="tx1"/>
                </a:solidFill>
                <a:latin typeface="+mn-lt"/>
                <a:ea typeface="+mn-ea"/>
                <a:cs typeface="+mn-cs"/>
              </a:rPr>
              <a:t>                                                            .........Employees</a:t>
            </a:r>
            <a:endParaRPr lang="en-US" sz="2800" dirty="0"/>
          </a:p>
        </p:txBody>
      </p:sp>
      <p:pic>
        <p:nvPicPr>
          <p:cNvPr id="4098" name="Picture 2"/>
          <p:cNvPicPr>
            <a:picLocks noChangeAspect="1" noChangeArrowheads="1"/>
          </p:cNvPicPr>
          <p:nvPr/>
        </p:nvPicPr>
        <p:blipFill>
          <a:blip r:embed="rId2" cstate="print"/>
          <a:srcRect/>
          <a:stretch>
            <a:fillRect/>
          </a:stretch>
        </p:blipFill>
        <p:spPr bwMode="auto">
          <a:xfrm>
            <a:off x="11582400" y="44776"/>
            <a:ext cx="511635" cy="562798"/>
          </a:xfrm>
          <a:prstGeom prst="rect">
            <a:avLst/>
          </a:prstGeom>
          <a:noFill/>
          <a:ln w="9525">
            <a:noFill/>
            <a:miter lim="800000"/>
            <a:headEnd/>
            <a:tailEnd/>
          </a:ln>
          <a:effectLst/>
        </p:spPr>
      </p:pic>
      <p:cxnSp>
        <p:nvCxnSpPr>
          <p:cNvPr id="7" name="Straight Arrow Connector 6"/>
          <p:cNvCxnSpPr/>
          <p:nvPr/>
        </p:nvCxnSpPr>
        <p:spPr>
          <a:xfrm>
            <a:off x="7311885" y="3832065"/>
            <a:ext cx="2660501" cy="15349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a:off x="5214182" y="4394863"/>
            <a:ext cx="1944212" cy="12279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4600" b="1" i="1"/>
              <a:t>There are three flows of Organizational Communication, namely:</a:t>
            </a:r>
            <a:endParaRPr lang="en-US" sz="4600" i="1"/>
          </a:p>
        </p:txBody>
      </p:sp>
      <p:sp>
        <p:nvSpPr>
          <p:cNvPr id="512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2493" y="2071316"/>
            <a:ext cx="6713552" cy="4119172"/>
          </a:xfrm>
        </p:spPr>
        <p:txBody>
          <a:bodyPr anchor="t">
            <a:normAutofit/>
          </a:bodyPr>
          <a:lstStyle/>
          <a:p>
            <a:pPr marL="0" indent="0">
              <a:buNone/>
            </a:pPr>
            <a:r>
              <a:rPr lang="en-US" sz="3200" b="1" dirty="0"/>
              <a:t>1. Vertical Communication</a:t>
            </a:r>
          </a:p>
          <a:p>
            <a:pPr marL="0" indent="0">
              <a:buNone/>
            </a:pPr>
            <a:r>
              <a:rPr lang="en-US" sz="3200" b="1" dirty="0"/>
              <a:t>2. Horizontal or Lateral Communication</a:t>
            </a:r>
          </a:p>
          <a:p>
            <a:pPr marL="0" indent="0">
              <a:buNone/>
            </a:pPr>
            <a:r>
              <a:rPr lang="en-US" sz="3200" b="1" dirty="0"/>
              <a:t>3. Diagonal Communication</a:t>
            </a:r>
            <a:endParaRPr lang="en-US" sz="3200" dirty="0"/>
          </a:p>
        </p:txBody>
      </p:sp>
      <p:pic>
        <p:nvPicPr>
          <p:cNvPr id="5122" name="Picture 2"/>
          <p:cNvPicPr>
            <a:picLocks noChangeAspect="1" noChangeArrowheads="1"/>
          </p:cNvPicPr>
          <p:nvPr/>
        </p:nvPicPr>
        <p:blipFill rotWithShape="1">
          <a:blip r:embed="rId2" cstate="print"/>
          <a:srcRect t="3164" r="1" b="2669"/>
          <a:stretch/>
        </p:blipFill>
        <p:spPr bwMode="auto">
          <a:xfrm>
            <a:off x="10813731" y="0"/>
            <a:ext cx="1349775" cy="1316736"/>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3" name="Rectangle 617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5400" b="1"/>
              <a:t>1. Vertical Communication</a:t>
            </a:r>
          </a:p>
        </p:txBody>
      </p:sp>
      <p:sp>
        <p:nvSpPr>
          <p:cNvPr id="617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2493" y="2071316"/>
            <a:ext cx="6713552" cy="4119172"/>
          </a:xfrm>
        </p:spPr>
        <p:txBody>
          <a:bodyPr anchor="t">
            <a:normAutofit/>
          </a:bodyPr>
          <a:lstStyle/>
          <a:p>
            <a:pPr>
              <a:buNone/>
            </a:pPr>
            <a:r>
              <a:rPr lang="en-US" sz="2200" b="1" dirty="0"/>
              <a:t>Vertical Communication has two types of communication flows that are:</a:t>
            </a:r>
          </a:p>
          <a:p>
            <a:pPr>
              <a:buNone/>
            </a:pPr>
            <a:endParaRPr lang="en-US" sz="2200" b="1" dirty="0"/>
          </a:p>
          <a:p>
            <a:pPr>
              <a:buNone/>
            </a:pPr>
            <a:r>
              <a:rPr lang="en-US" sz="2200" b="1" dirty="0" err="1"/>
              <a:t>i</a:t>
            </a:r>
            <a:r>
              <a:rPr lang="en-US" sz="2200" b="1" dirty="0"/>
              <a:t>) Upward Communication: </a:t>
            </a:r>
            <a:r>
              <a:rPr lang="en-US" sz="2200" dirty="0"/>
              <a:t>In upward communication, the information flows form Juniors to seniors. Its’ main purpose is to provide information to the seniors form juniors. This communication enables juniors to convey their opinions, suggestions, complaints etc. to their superiors. The lower-level employees initiate up-ward communication and the message ultimately reaches to the upper-level management.</a:t>
            </a:r>
          </a:p>
        </p:txBody>
      </p:sp>
      <p:pic>
        <p:nvPicPr>
          <p:cNvPr id="6146" name="Picture 2"/>
          <p:cNvPicPr>
            <a:picLocks noChangeAspect="1" noChangeArrowheads="1"/>
          </p:cNvPicPr>
          <p:nvPr/>
        </p:nvPicPr>
        <p:blipFill rotWithShape="1">
          <a:blip r:embed="rId2" cstate="print"/>
          <a:srcRect t="3164" r="1" b="2669"/>
          <a:stretch/>
        </p:blipFill>
        <p:spPr bwMode="auto">
          <a:xfrm>
            <a:off x="10732167" y="229949"/>
            <a:ext cx="1299411" cy="1080111"/>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6" name="Rectangle 718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5400"/>
              <a:t>Vertical Communication </a:t>
            </a:r>
            <a:endParaRPr lang="en-US" sz="5400" dirty="0"/>
          </a:p>
        </p:txBody>
      </p:sp>
      <p:sp>
        <p:nvSpPr>
          <p:cNvPr id="718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203" name="Content Placeholder 2">
            <a:extLst>
              <a:ext uri="{FF2B5EF4-FFF2-40B4-BE49-F238E27FC236}">
                <a16:creationId xmlns:a16="http://schemas.microsoft.com/office/drawing/2014/main" id="{240912A4-553B-ECB9-3A5E-E0BD62CB5130}"/>
              </a:ext>
            </a:extLst>
          </p:cNvPr>
          <p:cNvGraphicFramePr>
            <a:graphicFrameLocks noGrp="1"/>
          </p:cNvGraphicFramePr>
          <p:nvPr>
            <p:ph idx="1"/>
          </p:nvPr>
        </p:nvGraphicFramePr>
        <p:xfrm>
          <a:off x="572493" y="2071316"/>
          <a:ext cx="1083344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0" name="Picture 2"/>
          <p:cNvPicPr>
            <a:picLocks noChangeAspect="1" noChangeArrowheads="1"/>
          </p:cNvPicPr>
          <p:nvPr/>
        </p:nvPicPr>
        <p:blipFill rotWithShape="1">
          <a:blip r:embed="rId7" cstate="print"/>
          <a:srcRect t="3164" r="1" b="2669"/>
          <a:stretch/>
        </p:blipFill>
        <p:spPr bwMode="auto">
          <a:xfrm>
            <a:off x="11101583" y="49848"/>
            <a:ext cx="1056900" cy="905898"/>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42304-C8D7-DFFE-FBC1-C80A8D93DADD}"/>
              </a:ext>
            </a:extLst>
          </p:cNvPr>
          <p:cNvSpPr>
            <a:spLocks noGrp="1"/>
          </p:cNvSpPr>
          <p:nvPr>
            <p:ph type="title"/>
          </p:nvPr>
        </p:nvSpPr>
        <p:spPr>
          <a:xfrm>
            <a:off x="838200" y="557188"/>
            <a:ext cx="10515600" cy="1133499"/>
          </a:xfrm>
        </p:spPr>
        <p:txBody>
          <a:bodyPr>
            <a:normAutofit/>
          </a:bodyPr>
          <a:lstStyle/>
          <a:p>
            <a:pPr algn="ctr"/>
            <a:r>
              <a:rPr lang="en-IN" sz="5200" b="1">
                <a:effectLst/>
                <a:latin typeface="Calibri" panose="020F0502020204030204" pitchFamily="34" charset="0"/>
                <a:ea typeface="Calibri" panose="020F0502020204030204" pitchFamily="34" charset="0"/>
                <a:cs typeface="Times New Roman" panose="02020603050405020304" pitchFamily="18" charset="0"/>
              </a:rPr>
              <a:t>The process of communication</a:t>
            </a:r>
            <a:endParaRPr lang="en-IN" sz="5200"/>
          </a:p>
        </p:txBody>
      </p:sp>
      <p:graphicFrame>
        <p:nvGraphicFramePr>
          <p:cNvPr id="5" name="Content Placeholder 2">
            <a:extLst>
              <a:ext uri="{FF2B5EF4-FFF2-40B4-BE49-F238E27FC236}">
                <a16:creationId xmlns:a16="http://schemas.microsoft.com/office/drawing/2014/main" id="{C06A6286-36CF-684A-AC4E-BDCC1AE4D659}"/>
              </a:ext>
            </a:extLst>
          </p:cNvPr>
          <p:cNvGraphicFramePr>
            <a:graphicFrameLocks noGrp="1"/>
          </p:cNvGraphicFramePr>
          <p:nvPr>
            <p:ph idx="1"/>
            <p:extLst>
              <p:ext uri="{D42A27DB-BD31-4B8C-83A1-F6EECF244321}">
                <p14:modId xmlns:p14="http://schemas.microsoft.com/office/powerpoint/2010/main" val="198599804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6265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sz="3400" b="1" dirty="0">
                <a:solidFill>
                  <a:srgbClr val="FFFFFF"/>
                </a:solidFill>
              </a:rPr>
              <a:t>2. Downward Communication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283242" y="319088"/>
            <a:ext cx="7652084" cy="6354428"/>
          </a:xfrm>
        </p:spPr>
        <p:txBody>
          <a:bodyPr anchor="ctr">
            <a:normAutofit fontScale="92500" lnSpcReduction="10000"/>
          </a:bodyPr>
          <a:lstStyle/>
          <a:p>
            <a:pPr algn="just">
              <a:lnSpc>
                <a:spcPct val="150000"/>
              </a:lnSpc>
              <a:buNone/>
            </a:pPr>
            <a:r>
              <a:rPr lang="en-US" sz="2600" dirty="0"/>
              <a:t>   Through Downward Communication information is sent from seniors to juniors through different channels. The seniors send information or message containing orders, instructions, decisions etc. to the employees, subordinates, workers etc. It may be in written form such as letter, office order, notice, circulars, reports, manuals, etc. or in form of oral communication like face-to-face communication, meetings, speeches etc. it is important for the organization in many ways. Except its’ usefulness it has certain limitations too. It is time consuming; it has no quick feedback, and it can distort message.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397" y="502020"/>
            <a:ext cx="10031833" cy="909685"/>
          </a:xfrm>
        </p:spPr>
        <p:txBody>
          <a:bodyPr anchor="b">
            <a:normAutofit/>
          </a:bodyPr>
          <a:lstStyle/>
          <a:p>
            <a:pPr algn="just">
              <a:lnSpc>
                <a:spcPct val="90000"/>
              </a:lnSpc>
            </a:pPr>
            <a:r>
              <a:rPr lang="en-US" sz="2500" b="1" i="1" dirty="0"/>
              <a:t>In communication, there are many modes of upward communication. The popular written media of upward communication are discussed below:</a:t>
            </a:r>
            <a:endParaRPr lang="en-US" sz="2500" i="1" dirty="0"/>
          </a:p>
        </p:txBody>
      </p:sp>
      <p:graphicFrame>
        <p:nvGraphicFramePr>
          <p:cNvPr id="9246" name="Content Placeholder 2">
            <a:extLst>
              <a:ext uri="{FF2B5EF4-FFF2-40B4-BE49-F238E27FC236}">
                <a16:creationId xmlns:a16="http://schemas.microsoft.com/office/drawing/2014/main" id="{955577BE-BD6C-E905-CCD8-B18B7B8024E0}"/>
              </a:ext>
            </a:extLst>
          </p:cNvPr>
          <p:cNvGraphicFramePr>
            <a:graphicFrameLocks noGrp="1"/>
          </p:cNvGraphicFramePr>
          <p:nvPr>
            <p:ph idx="1"/>
            <p:extLst>
              <p:ext uri="{D42A27DB-BD31-4B8C-83A1-F6EECF244321}">
                <p14:modId xmlns:p14="http://schemas.microsoft.com/office/powerpoint/2010/main" val="974309097"/>
              </p:ext>
            </p:extLst>
          </p:nvPr>
        </p:nvGraphicFramePr>
        <p:xfrm>
          <a:off x="1144923" y="2405894"/>
          <a:ext cx="10261014" cy="3535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p:cNvPicPr>
            <a:picLocks noChangeAspect="1" noChangeArrowheads="1"/>
          </p:cNvPicPr>
          <p:nvPr/>
        </p:nvPicPr>
        <p:blipFill>
          <a:blip r:embed="rId8" cstate="print"/>
          <a:stretch>
            <a:fillRect/>
          </a:stretch>
        </p:blipFill>
        <p:spPr bwMode="auto">
          <a:xfrm>
            <a:off x="11168230" y="60788"/>
            <a:ext cx="1035697" cy="1078201"/>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9" name="Rectangle 1025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4200" b="1" i="1"/>
              <a:t>Like upward communication, there are some modes of Downward Communication:</a:t>
            </a:r>
          </a:p>
        </p:txBody>
      </p:sp>
      <p:sp>
        <p:nvSpPr>
          <p:cNvPr id="1026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p:cNvPicPr>
            <a:picLocks noChangeAspect="1" noChangeArrowheads="1"/>
          </p:cNvPicPr>
          <p:nvPr/>
        </p:nvPicPr>
        <p:blipFill rotWithShape="1">
          <a:blip r:embed="rId2" cstate="print"/>
          <a:srcRect t="3164" r="1" b="2669"/>
          <a:stretch/>
        </p:blipFill>
        <p:spPr bwMode="auto">
          <a:xfrm>
            <a:off x="10926026" y="-8590"/>
            <a:ext cx="1237480" cy="951778"/>
          </a:xfrm>
          <a:prstGeom prst="rect">
            <a:avLst/>
          </a:prstGeom>
          <a:noFill/>
        </p:spPr>
      </p:pic>
      <p:graphicFrame>
        <p:nvGraphicFramePr>
          <p:cNvPr id="10246" name="Content Placeholder 2">
            <a:extLst>
              <a:ext uri="{FF2B5EF4-FFF2-40B4-BE49-F238E27FC236}">
                <a16:creationId xmlns:a16="http://schemas.microsoft.com/office/drawing/2014/main" id="{2B702194-229B-4174-1954-1243759521B2}"/>
              </a:ext>
            </a:extLst>
          </p:cNvPr>
          <p:cNvGraphicFramePr>
            <a:graphicFrameLocks noGrp="1"/>
          </p:cNvGraphicFramePr>
          <p:nvPr>
            <p:ph idx="1"/>
            <p:extLst>
              <p:ext uri="{D42A27DB-BD31-4B8C-83A1-F6EECF244321}">
                <p14:modId xmlns:p14="http://schemas.microsoft.com/office/powerpoint/2010/main" val="2183262273"/>
              </p:ext>
            </p:extLst>
          </p:nvPr>
        </p:nvGraphicFramePr>
        <p:xfrm>
          <a:off x="572492" y="1911493"/>
          <a:ext cx="10972799" cy="4689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07" name="Rectangle 1130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112696"/>
            <a:ext cx="10325822" cy="838200"/>
          </a:xfrm>
        </p:spPr>
        <p:txBody>
          <a:bodyPr anchor="b">
            <a:normAutofit/>
          </a:bodyPr>
          <a:lstStyle/>
          <a:p>
            <a:r>
              <a:rPr lang="en-US" sz="3400" b="1" dirty="0"/>
              <a:t>2. Horizontal or Lateral Communication:</a:t>
            </a:r>
            <a:endParaRPr lang="en-US" sz="3400" dirty="0"/>
          </a:p>
        </p:txBody>
      </p:sp>
      <p:sp>
        <p:nvSpPr>
          <p:cNvPr id="1130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1063592"/>
            <a:ext cx="11192096" cy="5145184"/>
          </a:xfrm>
        </p:spPr>
        <p:txBody>
          <a:bodyPr anchor="t">
            <a:normAutofit/>
          </a:bodyPr>
          <a:lstStyle/>
          <a:p>
            <a:pPr algn="just">
              <a:lnSpc>
                <a:spcPct val="150000"/>
              </a:lnSpc>
              <a:buNone/>
            </a:pPr>
            <a:r>
              <a:rPr lang="en-US" sz="2000" b="1" dirty="0"/>
              <a:t>     </a:t>
            </a:r>
            <a:r>
              <a:rPr lang="en-US" sz="2000" dirty="0"/>
              <a:t>It is a communication among people at the parallel or same designation, level and position in the organization. Horizontal communication is the communication that flows laterally within the organization. It involves persons at the same level of the organization. Horizontal communication normally involves coordinating information and allows people with the same or similar rank in an organization to cooperate or collaborate. Some definitions of horizontal communication are as follows: According to Ricky W. </a:t>
            </a:r>
            <a:r>
              <a:rPr lang="en-US" sz="2000" dirty="0" err="1"/>
              <a:t>Fraffin</a:t>
            </a:r>
            <a:r>
              <a:rPr lang="en-US" sz="2000" dirty="0"/>
              <a:t>, </a:t>
            </a:r>
            <a:r>
              <a:rPr lang="en-US" sz="2000" b="1" i="1" dirty="0"/>
              <a:t>“Horizontal communication involves colleagues and peers at the same level of the organization. “</a:t>
            </a:r>
          </a:p>
        </p:txBody>
      </p:sp>
      <p:pic>
        <p:nvPicPr>
          <p:cNvPr id="4" name="Picture 3">
            <a:extLst>
              <a:ext uri="{FF2B5EF4-FFF2-40B4-BE49-F238E27FC236}">
                <a16:creationId xmlns:a16="http://schemas.microsoft.com/office/drawing/2014/main" id="{44C56A06-7403-C078-E49A-B1194BFC682D}"/>
              </a:ext>
            </a:extLst>
          </p:cNvPr>
          <p:cNvPicPr>
            <a:picLocks noChangeAspect="1"/>
          </p:cNvPicPr>
          <p:nvPr/>
        </p:nvPicPr>
        <p:blipFill>
          <a:blip r:embed="rId2"/>
          <a:stretch>
            <a:fillRect/>
          </a:stretch>
        </p:blipFill>
        <p:spPr>
          <a:xfrm>
            <a:off x="513348" y="4466845"/>
            <a:ext cx="11309684" cy="2278460"/>
          </a:xfrm>
          <a:prstGeom prst="rect">
            <a:avLst/>
          </a:prstGeom>
        </p:spPr>
      </p:pic>
      <p:pic>
        <p:nvPicPr>
          <p:cNvPr id="11266" name="Picture 2"/>
          <p:cNvPicPr>
            <a:picLocks noChangeAspect="1" noChangeArrowheads="1"/>
          </p:cNvPicPr>
          <p:nvPr/>
        </p:nvPicPr>
        <p:blipFill>
          <a:blip r:embed="rId3" cstate="print"/>
          <a:srcRect/>
          <a:stretch>
            <a:fillRect/>
          </a:stretch>
        </p:blipFill>
        <p:spPr bwMode="auto">
          <a:xfrm>
            <a:off x="11430000" y="85263"/>
            <a:ext cx="762000" cy="8382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49" name="Graphic 12348" descr="User Network">
            <a:extLst>
              <a:ext uri="{FF2B5EF4-FFF2-40B4-BE49-F238E27FC236}">
                <a16:creationId xmlns:a16="http://schemas.microsoft.com/office/drawing/2014/main" id="{F875248F-556D-8528-13D9-C3E69AA0E5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1601" y="1984443"/>
            <a:ext cx="2672864" cy="228275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Title 1"/>
          <p:cNvSpPr>
            <a:spLocks noGrp="1"/>
          </p:cNvSpPr>
          <p:nvPr>
            <p:ph type="title"/>
          </p:nvPr>
        </p:nvSpPr>
        <p:spPr>
          <a:xfrm>
            <a:off x="838200" y="479493"/>
            <a:ext cx="8915399" cy="1325563"/>
          </a:xfrm>
        </p:spPr>
        <p:txBody>
          <a:bodyPr>
            <a:normAutofit/>
          </a:bodyPr>
          <a:lstStyle/>
          <a:p>
            <a:pPr>
              <a:lnSpc>
                <a:spcPct val="90000"/>
              </a:lnSpc>
            </a:pPr>
            <a:r>
              <a:rPr lang="en-US" b="1" dirty="0"/>
              <a:t>3. Diagonal Communication</a:t>
            </a:r>
            <a:endParaRPr lang="en-US" dirty="0"/>
          </a:p>
        </p:txBody>
      </p:sp>
      <p:sp>
        <p:nvSpPr>
          <p:cNvPr id="3" name="Content Placeholder 2"/>
          <p:cNvSpPr>
            <a:spLocks noGrp="1"/>
          </p:cNvSpPr>
          <p:nvPr>
            <p:ph idx="1"/>
          </p:nvPr>
        </p:nvSpPr>
        <p:spPr>
          <a:xfrm>
            <a:off x="838200" y="1984442"/>
            <a:ext cx="8153401" cy="4568757"/>
          </a:xfrm>
        </p:spPr>
        <p:txBody>
          <a:bodyPr>
            <a:normAutofit/>
          </a:bodyPr>
          <a:lstStyle/>
          <a:p>
            <a:pPr algn="just">
              <a:lnSpc>
                <a:spcPct val="150000"/>
              </a:lnSpc>
              <a:buNone/>
            </a:pPr>
            <a:r>
              <a:rPr lang="en-US" sz="2000" dirty="0"/>
              <a:t>It is a Cross-functional communication between employees at different levels of the organizational hierarchy. Diagonal communication is much common in larger organizations with matrix or project- based structures. </a:t>
            </a:r>
          </a:p>
          <a:p>
            <a:pPr algn="just">
              <a:lnSpc>
                <a:spcPct val="150000"/>
              </a:lnSpc>
              <a:buNone/>
            </a:pPr>
            <a:r>
              <a:rPr lang="en-US" sz="2000" dirty="0"/>
              <a:t>It is helpful in overcoming some of the barriers to communication within a business. It reduces the chances of distortion or misinterpretation of message. Diagonal communication also reduces a manager’s communication workload because he doesn’t have to act as an intermediary between his direct reports and other managers.</a:t>
            </a:r>
          </a:p>
        </p:txBody>
      </p:sp>
      <p:pic>
        <p:nvPicPr>
          <p:cNvPr id="12290" name="Picture 2"/>
          <p:cNvPicPr>
            <a:picLocks noChangeAspect="1" noChangeArrowheads="1"/>
          </p:cNvPicPr>
          <p:nvPr/>
        </p:nvPicPr>
        <p:blipFill>
          <a:blip r:embed="rId4" cstate="print"/>
          <a:stretch>
            <a:fillRect/>
          </a:stretch>
        </p:blipFill>
        <p:spPr bwMode="auto">
          <a:xfrm>
            <a:off x="11060302" y="31134"/>
            <a:ext cx="1107634" cy="109910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9" name="Rectangle 205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48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b="1" kern="1200" dirty="0">
                <a:solidFill>
                  <a:srgbClr val="FFFFFF"/>
                </a:solidFill>
                <a:latin typeface="+mj-lt"/>
                <a:ea typeface="+mj-ea"/>
                <a:cs typeface="+mj-cs"/>
              </a:rPr>
              <a:t>3. Diagonal Communication</a:t>
            </a:r>
          </a:p>
        </p:txBody>
      </p:sp>
      <p:pic>
        <p:nvPicPr>
          <p:cNvPr id="2051" name="Picture 3"/>
          <p:cNvPicPr>
            <a:picLocks noGrp="1" noChangeAspect="1" noChangeArrowheads="1"/>
          </p:cNvPicPr>
          <p:nvPr>
            <p:ph idx="1"/>
          </p:nvPr>
        </p:nvPicPr>
        <p:blipFill rotWithShape="1">
          <a:blip r:embed="rId2"/>
          <a:srcRect t="2630" r="2" b="2"/>
          <a:stretch/>
        </p:blipFill>
        <p:spPr bwMode="auto">
          <a:xfrm>
            <a:off x="4038600" y="1604376"/>
            <a:ext cx="7188199" cy="3645858"/>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436B-6BAE-04A8-B79D-6ADD07AF6691}"/>
              </a:ext>
            </a:extLst>
          </p:cNvPr>
          <p:cNvSpPr>
            <a:spLocks noGrp="1"/>
          </p:cNvSpPr>
          <p:nvPr>
            <p:ph type="title"/>
          </p:nvPr>
        </p:nvSpPr>
        <p:spPr>
          <a:xfrm>
            <a:off x="0" y="479493"/>
            <a:ext cx="11353800" cy="1325563"/>
          </a:xfrm>
        </p:spPr>
        <p:txBody>
          <a:bodyPr>
            <a:normAutofit fontScale="90000"/>
          </a:bodyPr>
          <a:lstStyle/>
          <a:p>
            <a:pPr>
              <a:lnSpc>
                <a:spcPct val="90000"/>
              </a:lnSpc>
            </a:pPr>
            <a:r>
              <a:rPr lang="en-US" sz="3200" b="1" dirty="0"/>
              <a:t>Barriers to Communication</a:t>
            </a:r>
            <a:br>
              <a:rPr lang="en-US" sz="3200" b="1" dirty="0"/>
            </a:br>
            <a:r>
              <a:rPr lang="en-US" sz="3200" b="1" dirty="0"/>
              <a:t> (Noise)</a:t>
            </a:r>
            <a:br>
              <a:rPr lang="en-US" sz="3200" dirty="0"/>
            </a:br>
            <a:endParaRPr lang="en-IN" sz="3200" dirty="0"/>
          </a:p>
        </p:txBody>
      </p:sp>
      <p:pic>
        <p:nvPicPr>
          <p:cNvPr id="4" name="Picture 3" descr="A cartoon character holding a megaphone&#10;&#10;Description automatically generated">
            <a:extLst>
              <a:ext uri="{FF2B5EF4-FFF2-40B4-BE49-F238E27FC236}">
                <a16:creationId xmlns:a16="http://schemas.microsoft.com/office/drawing/2014/main" id="{F60A5BBB-E08D-5A70-29D1-6E38C61178BD}"/>
              </a:ext>
            </a:extLst>
          </p:cNvPr>
          <p:cNvPicPr>
            <a:picLocks noChangeAspect="1"/>
          </p:cNvPicPr>
          <p:nvPr/>
        </p:nvPicPr>
        <p:blipFill>
          <a:blip r:embed="rId2"/>
          <a:stretch>
            <a:fillRect/>
          </a:stretch>
        </p:blipFill>
        <p:spPr>
          <a:xfrm>
            <a:off x="703182" y="1910914"/>
            <a:ext cx="4777381" cy="286642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35792846-BA5E-7F43-8808-02481A4B55C6}"/>
              </a:ext>
            </a:extLst>
          </p:cNvPr>
          <p:cNvSpPr>
            <a:spLocks noGrp="1"/>
          </p:cNvSpPr>
          <p:nvPr>
            <p:ph idx="1"/>
          </p:nvPr>
        </p:nvSpPr>
        <p:spPr>
          <a:xfrm>
            <a:off x="5894962" y="1984443"/>
            <a:ext cx="5458838" cy="4192520"/>
          </a:xfrm>
        </p:spPr>
        <p:txBody>
          <a:bodyPr>
            <a:normAutofit/>
          </a:bodyPr>
          <a:lstStyle/>
          <a:p>
            <a:pPr marL="0" indent="0" algn="just">
              <a:lnSpc>
                <a:spcPct val="90000"/>
              </a:lnSpc>
              <a:buNone/>
            </a:pPr>
            <a:r>
              <a:rPr lang="en-US" dirty="0"/>
              <a:t>Anything that distorts the message sent or received may be called Barrier to Communication. There are several barriers that often distort communication process. For better understanding these may be divided into four categories. </a:t>
            </a:r>
          </a:p>
          <a:p>
            <a:pPr marL="0" indent="0">
              <a:lnSpc>
                <a:spcPct val="90000"/>
              </a:lnSpc>
              <a:buNone/>
            </a:pPr>
            <a:endParaRPr lang="en-IN" dirty="0"/>
          </a:p>
        </p:txBody>
      </p:sp>
    </p:spTree>
    <p:extLst>
      <p:ext uri="{BB962C8B-B14F-4D97-AF65-F5344CB8AC3E}">
        <p14:creationId xmlns:p14="http://schemas.microsoft.com/office/powerpoint/2010/main" val="1579051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25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A8DDC-7FF3-E435-3FDE-B583C35D824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kern="1200">
                <a:solidFill>
                  <a:srgbClr val="FFFFFF"/>
                </a:solidFill>
                <a:latin typeface="+mj-lt"/>
                <a:ea typeface="+mj-ea"/>
                <a:cs typeface="+mj-cs"/>
              </a:rPr>
              <a:t>Four Categories of Communication Barriers </a:t>
            </a:r>
          </a:p>
        </p:txBody>
      </p:sp>
      <p:pic>
        <p:nvPicPr>
          <p:cNvPr id="4" name="Content Placeholder 3">
            <a:extLst>
              <a:ext uri="{FF2B5EF4-FFF2-40B4-BE49-F238E27FC236}">
                <a16:creationId xmlns:a16="http://schemas.microsoft.com/office/drawing/2014/main" id="{FCD3B905-70E8-2811-8B33-CF548225E3E6}"/>
              </a:ext>
            </a:extLst>
          </p:cNvPr>
          <p:cNvPicPr>
            <a:picLocks noGrp="1" noChangeAspect="1"/>
          </p:cNvPicPr>
          <p:nvPr>
            <p:ph idx="1"/>
          </p:nvPr>
        </p:nvPicPr>
        <p:blipFill>
          <a:blip r:embed="rId2"/>
          <a:stretch>
            <a:fillRect/>
          </a:stretch>
        </p:blipFill>
        <p:spPr>
          <a:xfrm>
            <a:off x="4038600" y="1435908"/>
            <a:ext cx="7188199" cy="3982794"/>
          </a:xfrm>
          <a:prstGeom prst="rect">
            <a:avLst/>
          </a:prstGeom>
        </p:spPr>
      </p:pic>
    </p:spTree>
    <p:extLst>
      <p:ext uri="{BB962C8B-B14F-4D97-AF65-F5344CB8AC3E}">
        <p14:creationId xmlns:p14="http://schemas.microsoft.com/office/powerpoint/2010/main" val="602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3BEC9E-C9C3-B7DE-D53C-511319D80FC9}"/>
              </a:ext>
            </a:extLst>
          </p:cNvPr>
          <p:cNvPicPr>
            <a:picLocks noChangeAspect="1"/>
          </p:cNvPicPr>
          <p:nvPr/>
        </p:nvPicPr>
        <p:blipFill rotWithShape="1">
          <a:blip r:embed="rId2">
            <a:duotone>
              <a:schemeClr val="bg2">
                <a:shade val="45000"/>
                <a:satMod val="135000"/>
              </a:schemeClr>
              <a:prstClr val="white"/>
            </a:duotone>
          </a:blip>
          <a:srcRect t="5833" b="9898"/>
          <a:stretch/>
        </p:blipFill>
        <p:spPr>
          <a:xfrm>
            <a:off x="20" y="10"/>
            <a:ext cx="12191980" cy="6857990"/>
          </a:xfrm>
          <a:prstGeom prst="rect">
            <a:avLst/>
          </a:prstGeom>
        </p:spPr>
      </p:pic>
      <p:sp>
        <p:nvSpPr>
          <p:cNvPr id="2" name="Title 1">
            <a:extLst>
              <a:ext uri="{FF2B5EF4-FFF2-40B4-BE49-F238E27FC236}">
                <a16:creationId xmlns:a16="http://schemas.microsoft.com/office/drawing/2014/main" id="{5806D9C2-A43F-DEF6-E940-F29F122D96EE}"/>
              </a:ext>
            </a:extLst>
          </p:cNvPr>
          <p:cNvSpPr>
            <a:spLocks noGrp="1"/>
          </p:cNvSpPr>
          <p:nvPr>
            <p:ph type="title"/>
          </p:nvPr>
        </p:nvSpPr>
        <p:spPr>
          <a:xfrm>
            <a:off x="838200" y="365125"/>
            <a:ext cx="10515600" cy="1325563"/>
          </a:xfrm>
        </p:spPr>
        <p:txBody>
          <a:bodyPr>
            <a:normAutofit/>
          </a:bodyPr>
          <a:lstStyle/>
          <a:p>
            <a:r>
              <a:rPr lang="en-US" b="1" dirty="0"/>
              <a:t>1. Semantic or Language Barriers</a:t>
            </a:r>
            <a:endParaRPr lang="en-IN" dirty="0"/>
          </a:p>
        </p:txBody>
      </p:sp>
      <p:graphicFrame>
        <p:nvGraphicFramePr>
          <p:cNvPr id="43" name="Content Placeholder 2">
            <a:extLst>
              <a:ext uri="{FF2B5EF4-FFF2-40B4-BE49-F238E27FC236}">
                <a16:creationId xmlns:a16="http://schemas.microsoft.com/office/drawing/2014/main" id="{94F2CB91-DD18-9F1A-37DD-4B8F3283D91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480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37ED-FC77-1D3C-8DDB-DB80A1769177}"/>
              </a:ext>
            </a:extLst>
          </p:cNvPr>
          <p:cNvSpPr>
            <a:spLocks noGrp="1"/>
          </p:cNvSpPr>
          <p:nvPr>
            <p:ph type="title"/>
          </p:nvPr>
        </p:nvSpPr>
        <p:spPr>
          <a:xfrm>
            <a:off x="2971800" y="152400"/>
            <a:ext cx="8382001" cy="1066800"/>
          </a:xfrm>
        </p:spPr>
        <p:txBody>
          <a:bodyPr>
            <a:normAutofit/>
          </a:bodyPr>
          <a:lstStyle/>
          <a:p>
            <a:r>
              <a:rPr lang="en-US" b="1" dirty="0"/>
              <a:t>2. Psychological Barriers</a:t>
            </a:r>
            <a:endParaRPr lang="en-IN" dirty="0"/>
          </a:p>
        </p:txBody>
      </p:sp>
      <p:pic>
        <p:nvPicPr>
          <p:cNvPr id="14" name="Picture 13" descr="Red toy person in front of two lines of white figures">
            <a:extLst>
              <a:ext uri="{FF2B5EF4-FFF2-40B4-BE49-F238E27FC236}">
                <a16:creationId xmlns:a16="http://schemas.microsoft.com/office/drawing/2014/main" id="{98299F09-0D08-ADC3-55B1-E7191E0824B6}"/>
              </a:ext>
            </a:extLst>
          </p:cNvPr>
          <p:cNvPicPr>
            <a:picLocks noChangeAspect="1"/>
          </p:cNvPicPr>
          <p:nvPr/>
        </p:nvPicPr>
        <p:blipFill rotWithShape="1">
          <a:blip r:embed="rId2"/>
          <a:srcRect l="33929" r="30073"/>
          <a:stretch/>
        </p:blipFill>
        <p:spPr>
          <a:xfrm>
            <a:off x="21" y="10"/>
            <a:ext cx="2971780"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CBBF6853-B97F-70DE-D636-42A3C8677F89}"/>
              </a:ext>
            </a:extLst>
          </p:cNvPr>
          <p:cNvSpPr>
            <a:spLocks noGrp="1"/>
          </p:cNvSpPr>
          <p:nvPr>
            <p:ph idx="1"/>
          </p:nvPr>
        </p:nvSpPr>
        <p:spPr>
          <a:xfrm>
            <a:off x="2971800" y="1227054"/>
            <a:ext cx="8991599" cy="5478546"/>
          </a:xfrm>
        </p:spPr>
        <p:txBody>
          <a:bodyPr anchor="t">
            <a:normAutofit/>
          </a:bodyPr>
          <a:lstStyle/>
          <a:p>
            <a:pPr eaLnBrk="1" fontAlgn="auto" hangingPunct="1">
              <a:lnSpc>
                <a:spcPct val="90000"/>
              </a:lnSpc>
              <a:spcBef>
                <a:spcPts val="0"/>
              </a:spcBef>
              <a:spcAft>
                <a:spcPts val="0"/>
              </a:spcAft>
              <a:buFont typeface="Wingdings 2"/>
              <a:buChar char=""/>
              <a:defRPr/>
            </a:pPr>
            <a:r>
              <a:rPr lang="en-US" sz="2400" b="1" dirty="0"/>
              <a:t>Difference in perception: </a:t>
            </a:r>
            <a:r>
              <a:rPr lang="en-US" sz="2400" dirty="0"/>
              <a:t>If there is a difference in perception of the communicator and the receiver then there will also be misunderstanding between them. </a:t>
            </a:r>
            <a:r>
              <a:rPr lang="en-US" sz="2400" b="1" dirty="0"/>
              <a:t>Difference in Perception  </a:t>
            </a:r>
            <a:r>
              <a:rPr lang="en-US" sz="2400" dirty="0"/>
              <a:t>therefore leads to faulty communication.</a:t>
            </a:r>
          </a:p>
          <a:p>
            <a:pPr eaLnBrk="1" fontAlgn="auto" hangingPunct="1">
              <a:lnSpc>
                <a:spcPct val="90000"/>
              </a:lnSpc>
              <a:spcBef>
                <a:spcPts val="0"/>
              </a:spcBef>
              <a:spcAft>
                <a:spcPts val="0"/>
              </a:spcAft>
              <a:buFont typeface="Wingdings 2" panose="05020102010507070707" pitchFamily="18" charset="2"/>
              <a:buNone/>
              <a:defRPr/>
            </a:pPr>
            <a:r>
              <a:rPr lang="en-US" sz="2400" dirty="0"/>
              <a:t> </a:t>
            </a:r>
          </a:p>
          <a:p>
            <a:pPr eaLnBrk="1" fontAlgn="auto" hangingPunct="1">
              <a:lnSpc>
                <a:spcPct val="90000"/>
              </a:lnSpc>
              <a:spcBef>
                <a:spcPts val="0"/>
              </a:spcBef>
              <a:spcAft>
                <a:spcPts val="0"/>
              </a:spcAft>
              <a:buFont typeface="Wingdings 2"/>
              <a:buChar char=""/>
              <a:defRPr/>
            </a:pPr>
            <a:r>
              <a:rPr lang="en-US" sz="2400" b="1" dirty="0"/>
              <a:t>Closed minds: Closed Mind </a:t>
            </a:r>
            <a:r>
              <a:rPr lang="en-US" sz="2400" dirty="0"/>
              <a:t>is another having biased , wayward or whimsical opinion about something.</a:t>
            </a:r>
          </a:p>
          <a:p>
            <a:pPr eaLnBrk="1" fontAlgn="auto" hangingPunct="1">
              <a:lnSpc>
                <a:spcPct val="90000"/>
              </a:lnSpc>
              <a:spcBef>
                <a:spcPts val="0"/>
              </a:spcBef>
              <a:spcAft>
                <a:spcPts val="0"/>
              </a:spcAft>
              <a:buFont typeface="Wingdings 2" panose="05020102010507070707" pitchFamily="18" charset="2"/>
              <a:buNone/>
              <a:defRPr/>
            </a:pPr>
            <a:endParaRPr lang="en-US" sz="2400" dirty="0"/>
          </a:p>
          <a:p>
            <a:pPr eaLnBrk="1" fontAlgn="auto" hangingPunct="1">
              <a:lnSpc>
                <a:spcPct val="90000"/>
              </a:lnSpc>
              <a:spcBef>
                <a:spcPts val="0"/>
              </a:spcBef>
              <a:spcAft>
                <a:spcPts val="0"/>
              </a:spcAft>
              <a:buFont typeface="Wingdings 2"/>
              <a:buChar char=""/>
              <a:defRPr/>
            </a:pPr>
            <a:r>
              <a:rPr lang="en-US" sz="2400" b="1" dirty="0"/>
              <a:t>Inattention: </a:t>
            </a:r>
            <a:r>
              <a:rPr lang="en-US" sz="2400" dirty="0"/>
              <a:t>The third factor in psychological barrier is </a:t>
            </a:r>
            <a:r>
              <a:rPr lang="en-US" sz="2400" b="1" dirty="0"/>
              <a:t>in attention</a:t>
            </a:r>
            <a:r>
              <a:rPr lang="en-US" sz="2400" dirty="0"/>
              <a:t> which too leads to faulty communication.</a:t>
            </a:r>
          </a:p>
          <a:p>
            <a:pPr eaLnBrk="1" fontAlgn="auto" hangingPunct="1">
              <a:lnSpc>
                <a:spcPct val="90000"/>
              </a:lnSpc>
              <a:spcBef>
                <a:spcPts val="0"/>
              </a:spcBef>
              <a:spcAft>
                <a:spcPts val="0"/>
              </a:spcAft>
              <a:buFont typeface="Wingdings 2" panose="05020102010507070707" pitchFamily="18" charset="2"/>
              <a:buNone/>
              <a:defRPr/>
            </a:pPr>
            <a:endParaRPr lang="en-US" sz="2400" dirty="0"/>
          </a:p>
          <a:p>
            <a:pPr eaLnBrk="1" fontAlgn="auto" hangingPunct="1">
              <a:lnSpc>
                <a:spcPct val="90000"/>
              </a:lnSpc>
              <a:spcBef>
                <a:spcPts val="0"/>
              </a:spcBef>
              <a:spcAft>
                <a:spcPts val="0"/>
              </a:spcAft>
              <a:buFont typeface="Wingdings 2"/>
              <a:buChar char=""/>
              <a:defRPr/>
            </a:pPr>
            <a:r>
              <a:rPr lang="en-US" sz="2400" b="1" dirty="0"/>
              <a:t>Emotion: Emotion</a:t>
            </a:r>
            <a:r>
              <a:rPr lang="en-US" sz="2400" dirty="0"/>
              <a:t> is another psychological barrier which disturbs complete communication. </a:t>
            </a:r>
          </a:p>
          <a:p>
            <a:pPr eaLnBrk="1" fontAlgn="auto" hangingPunct="1">
              <a:lnSpc>
                <a:spcPct val="90000"/>
              </a:lnSpc>
              <a:spcBef>
                <a:spcPts val="0"/>
              </a:spcBef>
              <a:spcAft>
                <a:spcPts val="0"/>
              </a:spcAft>
              <a:buFont typeface="Wingdings 2" panose="05020102010507070707" pitchFamily="18" charset="2"/>
              <a:buNone/>
              <a:defRPr/>
            </a:pPr>
            <a:endParaRPr lang="en-US" sz="2400" dirty="0"/>
          </a:p>
          <a:p>
            <a:pPr eaLnBrk="1" fontAlgn="auto" hangingPunct="1">
              <a:lnSpc>
                <a:spcPct val="90000"/>
              </a:lnSpc>
              <a:spcBef>
                <a:spcPts val="0"/>
              </a:spcBef>
              <a:spcAft>
                <a:spcPts val="0"/>
              </a:spcAft>
              <a:buFont typeface="Wingdings 2"/>
              <a:buChar char=""/>
              <a:defRPr/>
            </a:pPr>
            <a:r>
              <a:rPr lang="en-US" sz="2400" b="1" dirty="0"/>
              <a:t>Distrust of communication: </a:t>
            </a:r>
            <a:r>
              <a:rPr lang="en-US" sz="2400" dirty="0"/>
              <a:t>The fifth element is </a:t>
            </a:r>
            <a:r>
              <a:rPr lang="en-US" sz="2400" b="1" dirty="0"/>
              <a:t>Distrust of</a:t>
            </a:r>
            <a:r>
              <a:rPr lang="en-US" sz="2400" dirty="0"/>
              <a:t> </a:t>
            </a:r>
            <a:r>
              <a:rPr lang="en-US" sz="2400" b="1" dirty="0"/>
              <a:t>Communicator</a:t>
            </a:r>
            <a:r>
              <a:rPr lang="en-US" sz="2400" dirty="0"/>
              <a:t> which is also a strong psychological barrier.</a:t>
            </a:r>
          </a:p>
          <a:p>
            <a:pPr eaLnBrk="1" fontAlgn="auto" hangingPunct="1">
              <a:lnSpc>
                <a:spcPct val="90000"/>
              </a:lnSpc>
              <a:spcBef>
                <a:spcPts val="0"/>
              </a:spcBef>
              <a:spcAft>
                <a:spcPts val="0"/>
              </a:spcAft>
              <a:buFont typeface="Wingdings 2"/>
              <a:buChar char=""/>
              <a:defRPr/>
            </a:pPr>
            <a:endParaRPr lang="en-US" sz="1700" dirty="0"/>
          </a:p>
          <a:p>
            <a:pPr marL="0" indent="0">
              <a:lnSpc>
                <a:spcPct val="90000"/>
              </a:lnSpc>
              <a:buNone/>
            </a:pPr>
            <a:endParaRPr lang="en-IN" sz="1700" dirty="0"/>
          </a:p>
        </p:txBody>
      </p:sp>
    </p:spTree>
    <p:extLst>
      <p:ext uri="{BB962C8B-B14F-4D97-AF65-F5344CB8AC3E}">
        <p14:creationId xmlns:p14="http://schemas.microsoft.com/office/powerpoint/2010/main" val="3722571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40A20-4661-0D19-5168-4A3B3FF3B100}"/>
              </a:ext>
            </a:extLst>
          </p:cNvPr>
          <p:cNvSpPr>
            <a:spLocks noGrp="1"/>
          </p:cNvSpPr>
          <p:nvPr>
            <p:ph type="title"/>
          </p:nvPr>
        </p:nvSpPr>
        <p:spPr>
          <a:xfrm>
            <a:off x="838201" y="365125"/>
            <a:ext cx="9059778" cy="1807305"/>
          </a:xfrm>
        </p:spPr>
        <p:txBody>
          <a:bodyPr>
            <a:normAutofit/>
          </a:bodyPr>
          <a:lstStyle/>
          <a:p>
            <a:r>
              <a:rPr lang="en-IN" sz="4100" b="1" dirty="0">
                <a:solidFill>
                  <a:srgbClr val="0070C0"/>
                </a:solidFill>
              </a:rPr>
              <a:t> Elements of Communication Process</a:t>
            </a:r>
          </a:p>
        </p:txBody>
      </p:sp>
      <p:sp>
        <p:nvSpPr>
          <p:cNvPr id="3" name="Content Placeholder 2">
            <a:extLst>
              <a:ext uri="{FF2B5EF4-FFF2-40B4-BE49-F238E27FC236}">
                <a16:creationId xmlns:a16="http://schemas.microsoft.com/office/drawing/2014/main" id="{D7BC40FE-AF1B-72EB-580D-EA3EBD02265A}"/>
              </a:ext>
            </a:extLst>
          </p:cNvPr>
          <p:cNvSpPr>
            <a:spLocks noGrp="1"/>
          </p:cNvSpPr>
          <p:nvPr>
            <p:ph idx="1"/>
          </p:nvPr>
        </p:nvSpPr>
        <p:spPr>
          <a:xfrm>
            <a:off x="838200" y="2333297"/>
            <a:ext cx="8353926" cy="3843666"/>
          </a:xfrm>
        </p:spPr>
        <p:txBody>
          <a:bodyPr>
            <a:normAutofit/>
          </a:bodyPr>
          <a:lstStyle/>
          <a:p>
            <a:pPr marL="0" indent="0" algn="just">
              <a:spcAft>
                <a:spcPts val="800"/>
              </a:spcAft>
              <a:buNone/>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1. Sender:</a:t>
            </a:r>
            <a:r>
              <a:rPr lang="en-IN" kern="100" dirty="0">
                <a:effectLst/>
                <a:latin typeface="Calibri" panose="020F0502020204030204" pitchFamily="34" charset="0"/>
                <a:ea typeface="Calibri" panose="020F0502020204030204" pitchFamily="34" charset="0"/>
                <a:cs typeface="Times New Roman" panose="02020603050405020304" pitchFamily="18" charset="0"/>
              </a:rPr>
              <a:t> The person who encrypts the message and starts the process of communicating with the recipient.</a:t>
            </a:r>
          </a:p>
          <a:p>
            <a:pPr marL="0" indent="0" algn="just">
              <a:spcAft>
                <a:spcPts val="800"/>
              </a:spcAft>
              <a:buNone/>
            </a:pPr>
            <a:r>
              <a:rPr lang="en-IN" kern="100" dirty="0">
                <a:effectLst/>
                <a:latin typeface="Calibri" panose="020F0502020204030204" pitchFamily="34" charset="0"/>
                <a:ea typeface="Calibri" panose="020F0502020204030204" pitchFamily="34" charset="0"/>
                <a:cs typeface="Times New Roman" panose="02020603050405020304" pitchFamily="18" charset="0"/>
              </a:rPr>
              <a:t>The sender needs to have effective communication skills (SWRL), a positive attitude, confidence, abundant use of body language, a moderate tone and accent, solid subject knowledge, and so on in order for the communication to be successful.</a:t>
            </a:r>
          </a:p>
          <a:p>
            <a:pPr marL="0" indent="0">
              <a:buNone/>
            </a:pPr>
            <a:endParaRPr lang="en-IN" sz="2000" dirty="0"/>
          </a:p>
        </p:txBody>
      </p:sp>
      <p:pic>
        <p:nvPicPr>
          <p:cNvPr id="5" name="Picture 4" descr="Green dialogue boxes">
            <a:extLst>
              <a:ext uri="{FF2B5EF4-FFF2-40B4-BE49-F238E27FC236}">
                <a16:creationId xmlns:a16="http://schemas.microsoft.com/office/drawing/2014/main" id="{65644692-B337-B81D-6078-CB9ABB80FC48}"/>
              </a:ext>
            </a:extLst>
          </p:cNvPr>
          <p:cNvPicPr>
            <a:picLocks noChangeAspect="1"/>
          </p:cNvPicPr>
          <p:nvPr/>
        </p:nvPicPr>
        <p:blipFill rotWithShape="1">
          <a:blip r:embed="rId2"/>
          <a:srcRect l="11753" r="15865" b="2"/>
          <a:stretch/>
        </p:blipFill>
        <p:spPr>
          <a:xfrm>
            <a:off x="9480884" y="10"/>
            <a:ext cx="2711116"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59223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C337E-271E-A5C2-ECF0-B36C2A42465B}"/>
              </a:ext>
            </a:extLst>
          </p:cNvPr>
          <p:cNvSpPr>
            <a:spLocks noGrp="1"/>
          </p:cNvSpPr>
          <p:nvPr>
            <p:ph type="title"/>
          </p:nvPr>
        </p:nvSpPr>
        <p:spPr>
          <a:xfrm>
            <a:off x="645065" y="1463040"/>
            <a:ext cx="3796306" cy="2690949"/>
          </a:xfrm>
        </p:spPr>
        <p:txBody>
          <a:bodyPr anchor="t">
            <a:normAutofit/>
          </a:bodyPr>
          <a:lstStyle/>
          <a:p>
            <a:r>
              <a:rPr lang="en-US" sz="4800" b="1"/>
              <a:t>3. Personal Barriers</a:t>
            </a:r>
            <a:endParaRPr lang="en-IN" sz="4800"/>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9093B9-0DF8-952F-DD89-37F1B1E5D768}"/>
              </a:ext>
            </a:extLst>
          </p:cNvPr>
          <p:cNvSpPr>
            <a:spLocks noGrp="1"/>
          </p:cNvSpPr>
          <p:nvPr>
            <p:ph idx="1"/>
          </p:nvPr>
        </p:nvSpPr>
        <p:spPr>
          <a:xfrm>
            <a:off x="5656218" y="1463039"/>
            <a:ext cx="5542387" cy="4300447"/>
          </a:xfrm>
        </p:spPr>
        <p:txBody>
          <a:bodyPr anchor="t">
            <a:normAutofit/>
          </a:bodyPr>
          <a:lstStyle/>
          <a:p>
            <a:pPr eaLnBrk="1" hangingPunct="1"/>
            <a:r>
              <a:rPr lang="en-US" altLang="en-US" sz="2200"/>
              <a:t>Attitude of Superiors: </a:t>
            </a:r>
          </a:p>
          <a:p>
            <a:pPr eaLnBrk="1" hangingPunct="1"/>
            <a:r>
              <a:rPr lang="en-US" altLang="en-US" sz="2200"/>
              <a:t>Lack of confidence</a:t>
            </a:r>
          </a:p>
          <a:p>
            <a:pPr eaLnBrk="1" hangingPunct="1"/>
            <a:r>
              <a:rPr lang="en-US" altLang="en-US" sz="2200"/>
              <a:t>Insistence of proper channel</a:t>
            </a:r>
          </a:p>
          <a:p>
            <a:pPr eaLnBrk="1" hangingPunct="1"/>
            <a:r>
              <a:rPr lang="en-US" altLang="en-US" sz="2200"/>
              <a:t>Ignoring Communication</a:t>
            </a:r>
          </a:p>
          <a:p>
            <a:pPr eaLnBrk="1" hangingPunct="1"/>
            <a:r>
              <a:rPr lang="en-US" altLang="en-US" sz="2200"/>
              <a:t>Filtering of Information</a:t>
            </a:r>
          </a:p>
          <a:p>
            <a:pPr eaLnBrk="1" hangingPunct="1"/>
            <a:r>
              <a:rPr lang="en-US" altLang="en-US" sz="2200"/>
              <a:t>Lack of Time</a:t>
            </a:r>
          </a:p>
          <a:p>
            <a:pPr eaLnBrk="1" hangingPunct="1"/>
            <a:r>
              <a:rPr lang="en-US" altLang="en-US" sz="2200"/>
              <a:t>Message Overload</a:t>
            </a:r>
          </a:p>
          <a:p>
            <a:pPr marL="0" indent="0">
              <a:buNone/>
            </a:pPr>
            <a:endParaRPr lang="en-IN" sz="2200"/>
          </a:p>
        </p:txBody>
      </p:sp>
    </p:spTree>
    <p:extLst>
      <p:ext uri="{BB962C8B-B14F-4D97-AF65-F5344CB8AC3E}">
        <p14:creationId xmlns:p14="http://schemas.microsoft.com/office/powerpoint/2010/main" val="1135454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121F-06BE-BDF7-18AE-9B3B22B32CC7}"/>
              </a:ext>
            </a:extLst>
          </p:cNvPr>
          <p:cNvSpPr>
            <a:spLocks noGrp="1"/>
          </p:cNvSpPr>
          <p:nvPr>
            <p:ph type="title"/>
          </p:nvPr>
        </p:nvSpPr>
        <p:spPr>
          <a:xfrm>
            <a:off x="838200" y="365125"/>
            <a:ext cx="10515599" cy="1325563"/>
          </a:xfrm>
        </p:spPr>
        <p:txBody>
          <a:bodyPr>
            <a:normAutofit/>
          </a:bodyPr>
          <a:lstStyle/>
          <a:p>
            <a:r>
              <a:rPr lang="en-US" b="1"/>
              <a:t>4. Organizational Barriers</a:t>
            </a:r>
            <a:endParaRPr lang="en-IN"/>
          </a:p>
        </p:txBody>
      </p:sp>
      <p:pic>
        <p:nvPicPr>
          <p:cNvPr id="5" name="Picture 4" descr="Silver metal newtons cradle">
            <a:extLst>
              <a:ext uri="{FF2B5EF4-FFF2-40B4-BE49-F238E27FC236}">
                <a16:creationId xmlns:a16="http://schemas.microsoft.com/office/drawing/2014/main" id="{B1812350-B13F-8B41-A165-28CE1C298D2E}"/>
              </a:ext>
            </a:extLst>
          </p:cNvPr>
          <p:cNvPicPr>
            <a:picLocks noChangeAspect="1"/>
          </p:cNvPicPr>
          <p:nvPr/>
        </p:nvPicPr>
        <p:blipFill rotWithShape="1">
          <a:blip r:embed="rId2"/>
          <a:srcRect l="15969" r="13280" b="-2"/>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graphicFrame>
        <p:nvGraphicFramePr>
          <p:cNvPr id="13" name="Content Placeholder 2">
            <a:extLst>
              <a:ext uri="{FF2B5EF4-FFF2-40B4-BE49-F238E27FC236}">
                <a16:creationId xmlns:a16="http://schemas.microsoft.com/office/drawing/2014/main" id="{94169598-086B-E633-534C-4EA41CD0A964}"/>
              </a:ext>
            </a:extLst>
          </p:cNvPr>
          <p:cNvGraphicFramePr>
            <a:graphicFrameLocks noGrp="1"/>
          </p:cNvGraphicFramePr>
          <p:nvPr>
            <p:ph idx="1"/>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91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ECF0F27-1020-8F6D-6036-C5DCC571F039}"/>
              </a:ext>
            </a:extLst>
          </p:cNvPr>
          <p:cNvGraphicFramePr/>
          <p:nvPr/>
        </p:nvGraphicFramePr>
        <p:xfrm>
          <a:off x="2209800" y="228601"/>
          <a:ext cx="7010400" cy="167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ubtitle 2">
            <a:extLst>
              <a:ext uri="{FF2B5EF4-FFF2-40B4-BE49-F238E27FC236}">
                <a16:creationId xmlns:a16="http://schemas.microsoft.com/office/drawing/2014/main" id="{29824CD4-29EB-A768-3039-6D5637D39C32}"/>
              </a:ext>
            </a:extLst>
          </p:cNvPr>
          <p:cNvSpPr>
            <a:spLocks noGrp="1"/>
          </p:cNvSpPr>
          <p:nvPr>
            <p:ph type="subTitle" idx="1"/>
          </p:nvPr>
        </p:nvSpPr>
        <p:spPr>
          <a:xfrm>
            <a:off x="978567" y="2286000"/>
            <a:ext cx="10379243" cy="3886200"/>
          </a:xfrm>
        </p:spPr>
        <p:txBody>
          <a:bodyPr rtlCol="0">
            <a:normAutofit/>
          </a:bodyPr>
          <a:lstStyle/>
          <a:p>
            <a:pPr algn="just">
              <a:defRPr/>
            </a:pPr>
            <a:r>
              <a:rPr lang="en-US" dirty="0">
                <a:solidFill>
                  <a:srgbClr val="7030A0"/>
                </a:solidFill>
              </a:rPr>
              <a:t>The message is said to be effective when the receiver understands the same meaning that the sender intended to convey. </a:t>
            </a:r>
          </a:p>
          <a:p>
            <a:pPr algn="just">
              <a:defRPr/>
            </a:pPr>
            <a:endParaRPr lang="en-US" dirty="0">
              <a:solidFill>
                <a:srgbClr val="7030A0"/>
              </a:solidFill>
            </a:endParaRPr>
          </a:p>
          <a:p>
            <a:pPr algn="just">
              <a:defRPr/>
            </a:pPr>
            <a:r>
              <a:rPr lang="en-US" dirty="0">
                <a:solidFill>
                  <a:srgbClr val="7030A0"/>
                </a:solidFill>
              </a:rPr>
              <a:t>For any communication in business, in order to be effective, it must have seven qualities. These seven attributes are called </a:t>
            </a:r>
            <a:r>
              <a:rPr lang="en-US" b="1" dirty="0">
                <a:solidFill>
                  <a:srgbClr val="7030A0"/>
                </a:solidFill>
              </a:rPr>
              <a:t>Seven C’s of Effective Business Communication</a:t>
            </a:r>
            <a:r>
              <a:rPr lang="en-US" dirty="0">
                <a:solidFill>
                  <a:srgbClr val="7030A0"/>
                </a:solidFill>
              </a:rPr>
              <a:t>. </a:t>
            </a:r>
          </a:p>
          <a:p>
            <a:pPr algn="just">
              <a:defRPr/>
            </a:pPr>
            <a:endParaRPr lang="en-US" dirty="0">
              <a:solidFill>
                <a:srgbClr val="7030A0"/>
              </a:solidFill>
            </a:endParaRPr>
          </a:p>
          <a:p>
            <a:pPr algn="just">
              <a:defRPr/>
            </a:pPr>
            <a:r>
              <a:rPr lang="en-US" dirty="0">
                <a:solidFill>
                  <a:srgbClr val="7030A0"/>
                </a:solidFill>
              </a:rPr>
              <a:t>(All these attribute starts with the alphabet ‘C’ so are called </a:t>
            </a:r>
            <a:r>
              <a:rPr lang="en-US" b="1" dirty="0">
                <a:solidFill>
                  <a:srgbClr val="7030A0"/>
                </a:solidFill>
              </a:rPr>
              <a:t>7 C’s</a:t>
            </a:r>
            <a:r>
              <a:rPr lang="en-US" dirty="0">
                <a:solidFill>
                  <a:srgbClr val="7030A0"/>
                </a:solidFill>
              </a:rPr>
              <a:t>)</a:t>
            </a:r>
          </a:p>
          <a:p>
            <a:pPr>
              <a:defRPr/>
            </a:pPr>
            <a:endParaRPr lang="en-US" dirty="0"/>
          </a:p>
        </p:txBody>
      </p:sp>
      <p:pic>
        <p:nvPicPr>
          <p:cNvPr id="3076" name="Picture 2">
            <a:extLst>
              <a:ext uri="{FF2B5EF4-FFF2-40B4-BE49-F238E27FC236}">
                <a16:creationId xmlns:a16="http://schemas.microsoft.com/office/drawing/2014/main" id="{D6518B34-9005-2E3E-AC93-ABA495F7AB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05148" y="266700"/>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533D6B7C-87AF-DCC2-4069-53F0AF7C5E8A}"/>
              </a:ext>
            </a:extLst>
          </p:cNvPr>
          <p:cNvSpPr>
            <a:spLocks noGrp="1"/>
          </p:cNvSpPr>
          <p:nvPr>
            <p:ph type="title"/>
          </p:nvPr>
        </p:nvSpPr>
        <p:spPr>
          <a:xfrm>
            <a:off x="457200" y="365125"/>
            <a:ext cx="10896600" cy="1325563"/>
          </a:xfrm>
        </p:spPr>
        <p:txBody>
          <a:bodyPr/>
          <a:lstStyle/>
          <a:p>
            <a:pPr algn="ctr" eaLnBrk="1" hangingPunct="1"/>
            <a:r>
              <a:rPr lang="en-US" altLang="en-US" b="1" dirty="0">
                <a:solidFill>
                  <a:srgbClr val="FF0000"/>
                </a:solidFill>
              </a:rPr>
              <a:t>7 Cs</a:t>
            </a:r>
          </a:p>
        </p:txBody>
      </p:sp>
      <p:graphicFrame>
        <p:nvGraphicFramePr>
          <p:cNvPr id="4" name="Content Placeholder 3">
            <a:extLst>
              <a:ext uri="{FF2B5EF4-FFF2-40B4-BE49-F238E27FC236}">
                <a16:creationId xmlns:a16="http://schemas.microsoft.com/office/drawing/2014/main" id="{8930460E-8FA5-AE51-50E7-A5CEE6E02254}"/>
              </a:ext>
            </a:extLst>
          </p:cNvPr>
          <p:cNvGraphicFramePr>
            <a:graphicFrameLocks noGrp="1"/>
          </p:cNvGraphicFramePr>
          <p:nvPr>
            <p:ph idx="1"/>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0" name="Picture 2">
            <a:extLst>
              <a:ext uri="{FF2B5EF4-FFF2-40B4-BE49-F238E27FC236}">
                <a16:creationId xmlns:a16="http://schemas.microsoft.com/office/drawing/2014/main" id="{B7D823D2-93BA-69DE-5175-6BDFB0AF31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2800" y="189706"/>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98318-E7B6-903B-9E6D-82168571431C}"/>
              </a:ext>
            </a:extLst>
          </p:cNvPr>
          <p:cNvSpPr>
            <a:spLocks noGrp="1"/>
          </p:cNvSpPr>
          <p:nvPr>
            <p:ph type="title"/>
          </p:nvPr>
        </p:nvSpPr>
        <p:spPr/>
        <p:txBody>
          <a:bodyPr rtlCol="0">
            <a:normAutofit/>
          </a:bodyPr>
          <a:lstStyle/>
          <a:p>
            <a:pPr>
              <a:defRPr/>
            </a:pPr>
            <a:r>
              <a:rPr lang="en-US" b="1" dirty="0">
                <a:solidFill>
                  <a:srgbClr val="7030A0"/>
                </a:solidFill>
              </a:rPr>
              <a:t>1. Correctness</a:t>
            </a:r>
            <a:br>
              <a:rPr lang="en-US" dirty="0"/>
            </a:br>
            <a:endParaRPr lang="en-US" dirty="0"/>
          </a:p>
        </p:txBody>
      </p:sp>
      <p:sp>
        <p:nvSpPr>
          <p:cNvPr id="5123" name="Content Placeholder 2">
            <a:extLst>
              <a:ext uri="{FF2B5EF4-FFF2-40B4-BE49-F238E27FC236}">
                <a16:creationId xmlns:a16="http://schemas.microsoft.com/office/drawing/2014/main" id="{E34BA2B7-7EFC-1FF0-1F5D-7A80F8C5A4AD}"/>
              </a:ext>
            </a:extLst>
          </p:cNvPr>
          <p:cNvSpPr>
            <a:spLocks noGrp="1"/>
          </p:cNvSpPr>
          <p:nvPr>
            <p:ph idx="1"/>
          </p:nvPr>
        </p:nvSpPr>
        <p:spPr>
          <a:xfrm>
            <a:off x="798097" y="1143001"/>
            <a:ext cx="10976808" cy="3878178"/>
          </a:xfrm>
        </p:spPr>
        <p:txBody>
          <a:bodyPr>
            <a:normAutofit fontScale="25000" lnSpcReduction="20000"/>
          </a:bodyPr>
          <a:lstStyle/>
          <a:p>
            <a:pPr algn="just" eaLnBrk="1" hangingPunct="1">
              <a:lnSpc>
                <a:spcPct val="150000"/>
              </a:lnSpc>
            </a:pPr>
            <a:r>
              <a:rPr lang="en-US" altLang="en-US" sz="9600" dirty="0"/>
              <a:t>At the time of encoding, if the encoder has comprehensive knowledge about the decoder of message, it makes the communication an ease. The encoder should know the status, knowledge and educational background of the decoder. </a:t>
            </a:r>
            <a:r>
              <a:rPr lang="en-US" altLang="en-US" sz="9600" b="1" dirty="0"/>
              <a:t>Correctness means</a:t>
            </a:r>
            <a:r>
              <a:rPr lang="en-US" altLang="en-US" sz="9600" dirty="0"/>
              <a:t>:</a:t>
            </a:r>
          </a:p>
          <a:p>
            <a:pPr lvl="1" eaLnBrk="1" hangingPunct="1">
              <a:lnSpc>
                <a:spcPct val="150000"/>
              </a:lnSpc>
            </a:pPr>
            <a:r>
              <a:rPr lang="en-US" altLang="en-US" sz="9600" i="1" dirty="0">
                <a:solidFill>
                  <a:srgbClr val="FF0000"/>
                </a:solidFill>
              </a:rPr>
              <a:t>Use the right level of language</a:t>
            </a:r>
          </a:p>
          <a:p>
            <a:pPr lvl="1" eaLnBrk="1" hangingPunct="1">
              <a:lnSpc>
                <a:spcPct val="150000"/>
              </a:lnSpc>
            </a:pPr>
            <a:r>
              <a:rPr lang="en-US" altLang="en-US" sz="9600" i="1" dirty="0">
                <a:solidFill>
                  <a:srgbClr val="FF0000"/>
                </a:solidFill>
              </a:rPr>
              <a:t>Correct use of grammar, spelling and punctuation</a:t>
            </a:r>
          </a:p>
          <a:p>
            <a:pPr lvl="1" eaLnBrk="1" hangingPunct="1">
              <a:lnSpc>
                <a:spcPct val="150000"/>
              </a:lnSpc>
            </a:pPr>
            <a:r>
              <a:rPr lang="en-US" altLang="en-US" sz="9600" i="1" dirty="0">
                <a:solidFill>
                  <a:srgbClr val="FF0000"/>
                </a:solidFill>
              </a:rPr>
              <a:t>Accuracy in stating facts and figures</a:t>
            </a:r>
          </a:p>
          <a:p>
            <a:pPr lvl="1" eaLnBrk="1" hangingPunct="1">
              <a:lnSpc>
                <a:spcPct val="150000"/>
              </a:lnSpc>
              <a:buFont typeface="Arial" panose="020B0604020202020204" pitchFamily="34" charset="0"/>
              <a:buNone/>
            </a:pPr>
            <a:endParaRPr lang="en-US" altLang="en-US" i="1" dirty="0"/>
          </a:p>
          <a:p>
            <a:pPr eaLnBrk="1" hangingPunct="1">
              <a:lnSpc>
                <a:spcPct val="150000"/>
              </a:lnSpc>
            </a:pPr>
            <a:endParaRPr lang="en-US" altLang="en-US" dirty="0"/>
          </a:p>
        </p:txBody>
      </p:sp>
      <p:pic>
        <p:nvPicPr>
          <p:cNvPr id="5124" name="Picture 2">
            <a:extLst>
              <a:ext uri="{FF2B5EF4-FFF2-40B4-BE49-F238E27FC236}">
                <a16:creationId xmlns:a16="http://schemas.microsoft.com/office/drawing/2014/main" id="{D4D25306-8AEB-AE71-6682-E00DFA40E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3904" y="0"/>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0F034B66-80FC-7491-0D46-0EC11D5FAFB8}"/>
              </a:ext>
            </a:extLst>
          </p:cNvPr>
          <p:cNvSpPr txBox="1"/>
          <p:nvPr/>
        </p:nvSpPr>
        <p:spPr>
          <a:xfrm>
            <a:off x="838201" y="3109845"/>
            <a:ext cx="10006262" cy="3016210"/>
          </a:xfrm>
          <a:prstGeom prst="rect">
            <a:avLst/>
          </a:prstGeom>
          <a:noFill/>
        </p:spPr>
        <p:txBody>
          <a:bodyPr wrap="square">
            <a:spAutoFit/>
          </a:bodyPr>
          <a:lstStyle/>
          <a:p>
            <a:pPr eaLnBrk="1" hangingPunct="1">
              <a:buFont typeface="Arial" panose="020B0604020202020204" pitchFamily="34" charset="0"/>
              <a:buNone/>
            </a:pPr>
            <a:endParaRPr lang="en-US" altLang="en-US" i="1" dirty="0"/>
          </a:p>
          <a:p>
            <a:pPr eaLnBrk="1" hangingPunct="1">
              <a:buFont typeface="Arial" panose="020B0604020202020204" pitchFamily="34" charset="0"/>
              <a:buNone/>
            </a:pPr>
            <a:endParaRPr lang="en-US" altLang="en-US" i="1" dirty="0"/>
          </a:p>
          <a:p>
            <a:pPr eaLnBrk="1" hangingPunct="1">
              <a:buFont typeface="Arial" panose="020B0604020202020204" pitchFamily="34" charset="0"/>
              <a:buNone/>
            </a:pPr>
            <a:endParaRPr lang="en-US" altLang="en-US" i="1" dirty="0"/>
          </a:p>
          <a:p>
            <a:pPr eaLnBrk="1" hangingPunct="1">
              <a:buFont typeface="Arial" panose="020B0604020202020204" pitchFamily="34" charset="0"/>
              <a:buNone/>
            </a:pPr>
            <a:endParaRPr lang="en-US" altLang="en-US" i="1" dirty="0"/>
          </a:p>
          <a:p>
            <a:pPr eaLnBrk="1" hangingPunct="1">
              <a:buFont typeface="Arial" panose="020B0604020202020204" pitchFamily="34" charset="0"/>
              <a:buNone/>
            </a:pPr>
            <a:endParaRPr lang="en-US" altLang="en-US" i="1" dirty="0"/>
          </a:p>
          <a:p>
            <a:pPr eaLnBrk="1" hangingPunct="1">
              <a:buFont typeface="Arial" panose="020B0604020202020204" pitchFamily="34" charset="0"/>
              <a:buNone/>
            </a:pPr>
            <a:endParaRPr lang="en-US" altLang="en-US" i="1" dirty="0"/>
          </a:p>
          <a:p>
            <a:pPr eaLnBrk="1" hangingPunct="1">
              <a:buFont typeface="Arial" panose="020B0604020202020204" pitchFamily="34" charset="0"/>
              <a:buNone/>
            </a:pPr>
            <a:endParaRPr lang="en-US" altLang="en-US" i="1" dirty="0"/>
          </a:p>
          <a:p>
            <a:pPr eaLnBrk="1" hangingPunct="1">
              <a:buFont typeface="Arial" panose="020B0604020202020204" pitchFamily="34" charset="0"/>
              <a:buNone/>
            </a:pPr>
            <a:endParaRPr lang="en-US" altLang="en-US" i="1" dirty="0"/>
          </a:p>
          <a:p>
            <a:pPr eaLnBrk="1" hangingPunct="1">
              <a:buFont typeface="Arial" panose="020B0604020202020204" pitchFamily="34" charset="0"/>
              <a:buNone/>
            </a:pPr>
            <a:endParaRPr lang="en-US" altLang="en-US" i="1" dirty="0"/>
          </a:p>
          <a:p>
            <a:pPr eaLnBrk="1" hangingPunct="1">
              <a:buFont typeface="Arial" panose="020B0604020202020204" pitchFamily="34" charset="0"/>
              <a:buNone/>
            </a:pPr>
            <a:r>
              <a:rPr lang="en-US" altLang="en-US" sz="2800" i="1" dirty="0"/>
              <a:t>Result: </a:t>
            </a:r>
            <a:r>
              <a:rPr lang="en-US" altLang="en-US" sz="2800" i="1" dirty="0">
                <a:solidFill>
                  <a:srgbClr val="7030A0"/>
                </a:solidFill>
              </a:rPr>
              <a:t>Correctness in message helps in building confidence.</a:t>
            </a:r>
            <a:endParaRPr lang="en-US" altLang="en-US" sz="2800" dirty="0">
              <a:solidFill>
                <a:srgbClr val="7030A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9094731F-6B07-CDFF-5F3D-68C8C4F8DC6D}"/>
              </a:ext>
            </a:extLst>
          </p:cNvPr>
          <p:cNvSpPr>
            <a:spLocks noGrp="1"/>
          </p:cNvSpPr>
          <p:nvPr>
            <p:ph type="title"/>
          </p:nvPr>
        </p:nvSpPr>
        <p:spPr>
          <a:xfrm>
            <a:off x="561474" y="533400"/>
            <a:ext cx="9649326" cy="884238"/>
          </a:xfrm>
        </p:spPr>
        <p:txBody>
          <a:bodyPr>
            <a:normAutofit fontScale="90000"/>
          </a:bodyPr>
          <a:lstStyle/>
          <a:p>
            <a:pPr eaLnBrk="1" hangingPunct="1"/>
            <a:r>
              <a:rPr lang="en-US" altLang="en-US" sz="4800" b="1" dirty="0">
                <a:solidFill>
                  <a:srgbClr val="7030A0"/>
                </a:solidFill>
              </a:rPr>
              <a:t>2. Clarity</a:t>
            </a:r>
            <a:br>
              <a:rPr lang="en-US" altLang="en-US" sz="4800" dirty="0"/>
            </a:br>
            <a:endParaRPr lang="en-US" altLang="en-US" sz="4800" dirty="0"/>
          </a:p>
        </p:txBody>
      </p:sp>
      <p:sp>
        <p:nvSpPr>
          <p:cNvPr id="6147" name="Content Placeholder 2">
            <a:extLst>
              <a:ext uri="{FF2B5EF4-FFF2-40B4-BE49-F238E27FC236}">
                <a16:creationId xmlns:a16="http://schemas.microsoft.com/office/drawing/2014/main" id="{6778C6D9-1C18-325F-10BC-6B10997A5050}"/>
              </a:ext>
            </a:extLst>
          </p:cNvPr>
          <p:cNvSpPr>
            <a:spLocks noGrp="1"/>
          </p:cNvSpPr>
          <p:nvPr>
            <p:ph idx="1"/>
          </p:nvPr>
        </p:nvSpPr>
        <p:spPr>
          <a:xfrm>
            <a:off x="561474" y="1295401"/>
            <a:ext cx="11261558" cy="4830763"/>
          </a:xfrm>
        </p:spPr>
        <p:txBody>
          <a:bodyPr/>
          <a:lstStyle/>
          <a:p>
            <a:pPr algn="just" eaLnBrk="1" hangingPunct="1">
              <a:lnSpc>
                <a:spcPct val="150000"/>
              </a:lnSpc>
            </a:pPr>
            <a:r>
              <a:rPr lang="en-US" altLang="en-US" dirty="0"/>
              <a:t>Clarity demands the use of simple language and easy sentence structure in composing the message. When there is clarity in presenting ideas, it’s easy for the receiver/decoder to grasp the meaning being conveyed by the sender/encoder.</a:t>
            </a:r>
          </a:p>
          <a:p>
            <a:pPr eaLnBrk="1" hangingPunct="1">
              <a:lnSpc>
                <a:spcPct val="150000"/>
              </a:lnSpc>
              <a:buFont typeface="Arial" panose="020B0604020202020204" pitchFamily="34" charset="0"/>
              <a:buNone/>
            </a:pPr>
            <a:endParaRPr lang="en-US" altLang="en-US" dirty="0"/>
          </a:p>
          <a:p>
            <a:pPr eaLnBrk="1" hangingPunct="1">
              <a:lnSpc>
                <a:spcPct val="150000"/>
              </a:lnSpc>
              <a:buFont typeface="Arial" panose="020B0604020202020204" pitchFamily="34" charset="0"/>
              <a:buNone/>
            </a:pPr>
            <a:r>
              <a:rPr lang="en-US" altLang="en-US" b="1" i="1" dirty="0"/>
              <a:t>Result: </a:t>
            </a:r>
            <a:r>
              <a:rPr lang="en-US" altLang="en-US" b="1" i="1" dirty="0">
                <a:solidFill>
                  <a:srgbClr val="FF0000"/>
                </a:solidFill>
              </a:rPr>
              <a:t>Clarity makes comprehension easier.</a:t>
            </a:r>
            <a:endParaRPr lang="en-US" altLang="en-US" b="1" dirty="0">
              <a:solidFill>
                <a:srgbClr val="FF0000"/>
              </a:solidFill>
            </a:endParaRPr>
          </a:p>
          <a:p>
            <a:pPr eaLnBrk="1" hangingPunct="1"/>
            <a:endParaRPr lang="en-US" altLang="en-US" dirty="0"/>
          </a:p>
        </p:txBody>
      </p:sp>
      <p:pic>
        <p:nvPicPr>
          <p:cNvPr id="6148" name="Picture 2">
            <a:extLst>
              <a:ext uri="{FF2B5EF4-FFF2-40B4-BE49-F238E27FC236}">
                <a16:creationId xmlns:a16="http://schemas.microsoft.com/office/drawing/2014/main" id="{359614A0-2074-BBE1-84AC-D16546CDA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9526" y="76201"/>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6" name="Rectangle 718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E7E11-27AF-8B19-94D8-EF3620BC9EF9}"/>
              </a:ext>
            </a:extLst>
          </p:cNvPr>
          <p:cNvSpPr>
            <a:spLocks noGrp="1"/>
          </p:cNvSpPr>
          <p:nvPr>
            <p:ph type="title"/>
          </p:nvPr>
        </p:nvSpPr>
        <p:spPr>
          <a:xfrm>
            <a:off x="572493" y="238539"/>
            <a:ext cx="11018520" cy="1434415"/>
          </a:xfrm>
        </p:spPr>
        <p:txBody>
          <a:bodyPr rtlCol="0" anchor="b">
            <a:normAutofit/>
          </a:bodyPr>
          <a:lstStyle/>
          <a:p>
            <a:pPr>
              <a:defRPr/>
            </a:pPr>
            <a:r>
              <a:rPr lang="en-US" sz="4600" b="1" dirty="0"/>
              <a:t>3. Conciseness</a:t>
            </a:r>
            <a:br>
              <a:rPr lang="en-US" sz="4600" dirty="0"/>
            </a:br>
            <a:endParaRPr lang="en-US" sz="4600" dirty="0"/>
          </a:p>
        </p:txBody>
      </p:sp>
      <p:sp>
        <p:nvSpPr>
          <p:cNvPr id="718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1" name="Content Placeholder 2">
            <a:extLst>
              <a:ext uri="{FF2B5EF4-FFF2-40B4-BE49-F238E27FC236}">
                <a16:creationId xmlns:a16="http://schemas.microsoft.com/office/drawing/2014/main" id="{6DE2278F-2104-B20C-B8C8-A9D7071F174A}"/>
              </a:ext>
            </a:extLst>
          </p:cNvPr>
          <p:cNvSpPr>
            <a:spLocks noGrp="1"/>
          </p:cNvSpPr>
          <p:nvPr>
            <p:ph idx="1"/>
          </p:nvPr>
        </p:nvSpPr>
        <p:spPr>
          <a:xfrm>
            <a:off x="572493" y="2071316"/>
            <a:ext cx="11018520" cy="4119172"/>
          </a:xfrm>
        </p:spPr>
        <p:txBody>
          <a:bodyPr anchor="t">
            <a:normAutofit fontScale="85000" lnSpcReduction="20000"/>
          </a:bodyPr>
          <a:lstStyle/>
          <a:p>
            <a:pPr marL="0" indent="0" algn="just" eaLnBrk="1" hangingPunct="1">
              <a:lnSpc>
                <a:spcPct val="150000"/>
              </a:lnSpc>
              <a:buNone/>
            </a:pPr>
            <a:r>
              <a:rPr lang="en-US" altLang="en-US" sz="3200" dirty="0"/>
              <a:t>A concise message saves time of both the sender and the receiver. </a:t>
            </a:r>
            <a:r>
              <a:rPr lang="en-US" altLang="en-US" sz="3200" b="1" dirty="0"/>
              <a:t>Conciseness</a:t>
            </a:r>
            <a:r>
              <a:rPr lang="en-US" altLang="en-US" sz="3200" dirty="0"/>
              <a:t>, in a business message, can be achieved by avoiding wordy expressions and repetition. Using brief and to the point sentences, including relevant material makes the message concise. Achieving conciseness does not mean to loose completeness of message.</a:t>
            </a:r>
          </a:p>
          <a:p>
            <a:pPr algn="just" eaLnBrk="1" hangingPunct="1">
              <a:lnSpc>
                <a:spcPct val="150000"/>
              </a:lnSpc>
              <a:buFont typeface="Arial" panose="020B0604020202020204" pitchFamily="34" charset="0"/>
              <a:buNone/>
            </a:pPr>
            <a:r>
              <a:rPr lang="en-US" altLang="en-US" sz="3200" b="1" i="1" dirty="0"/>
              <a:t>Result: Conciseness saves time.</a:t>
            </a:r>
            <a:endParaRPr lang="en-US" altLang="en-US" sz="3200" b="1" dirty="0"/>
          </a:p>
          <a:p>
            <a:pPr eaLnBrk="1" hangingPunct="1">
              <a:buFont typeface="Arial" panose="020B0604020202020204" pitchFamily="34" charset="0"/>
              <a:buNone/>
            </a:pPr>
            <a:endParaRPr lang="en-US" altLang="en-US" sz="2200" dirty="0"/>
          </a:p>
        </p:txBody>
      </p:sp>
      <p:pic>
        <p:nvPicPr>
          <p:cNvPr id="7172" name="Picture 2">
            <a:extLst>
              <a:ext uri="{FF2B5EF4-FFF2-40B4-BE49-F238E27FC236}">
                <a16:creationId xmlns:a16="http://schemas.microsoft.com/office/drawing/2014/main" id="{ABAD12D5-9A6C-9A45-6F2C-AF5AF58677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64" r="1" b="2669"/>
          <a:stretch/>
        </p:blipFill>
        <p:spPr bwMode="auto">
          <a:xfrm>
            <a:off x="11068525" y="173073"/>
            <a:ext cx="1044975" cy="1123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D0F2F-118F-B5EC-6630-0F4299911137}"/>
              </a:ext>
            </a:extLst>
          </p:cNvPr>
          <p:cNvSpPr>
            <a:spLocks noGrp="1"/>
          </p:cNvSpPr>
          <p:nvPr>
            <p:ph type="title"/>
          </p:nvPr>
        </p:nvSpPr>
        <p:spPr>
          <a:xfrm>
            <a:off x="838200" y="365125"/>
            <a:ext cx="10515600" cy="1325563"/>
          </a:xfrm>
        </p:spPr>
        <p:txBody>
          <a:bodyPr rtlCol="0">
            <a:normAutofit/>
          </a:bodyPr>
          <a:lstStyle/>
          <a:p>
            <a:pPr>
              <a:defRPr/>
            </a:pPr>
            <a:r>
              <a:rPr lang="en-US" sz="4200" b="1" dirty="0">
                <a:solidFill>
                  <a:srgbClr val="7030A0"/>
                </a:solidFill>
              </a:rPr>
              <a:t>4. Completeness</a:t>
            </a:r>
            <a:br>
              <a:rPr lang="en-US" sz="4200" dirty="0"/>
            </a:br>
            <a:endParaRPr lang="en-US" sz="4200" dirty="0"/>
          </a:p>
        </p:txBody>
      </p:sp>
      <p:sp>
        <p:nvSpPr>
          <p:cNvPr id="820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5" name="Content Placeholder 2">
            <a:extLst>
              <a:ext uri="{FF2B5EF4-FFF2-40B4-BE49-F238E27FC236}">
                <a16:creationId xmlns:a16="http://schemas.microsoft.com/office/drawing/2014/main" id="{A195BCE6-2D3F-7C92-D844-B8F6BA3D0FC4}"/>
              </a:ext>
            </a:extLst>
          </p:cNvPr>
          <p:cNvSpPr>
            <a:spLocks noGrp="1"/>
          </p:cNvSpPr>
          <p:nvPr>
            <p:ph idx="1"/>
          </p:nvPr>
        </p:nvSpPr>
        <p:spPr>
          <a:xfrm>
            <a:off x="838200" y="1929384"/>
            <a:ext cx="10853928" cy="4251960"/>
          </a:xfrm>
        </p:spPr>
        <p:txBody>
          <a:bodyPr>
            <a:normAutofit fontScale="92500" lnSpcReduction="10000"/>
          </a:bodyPr>
          <a:lstStyle/>
          <a:p>
            <a:pPr algn="just" eaLnBrk="1" hangingPunct="1">
              <a:lnSpc>
                <a:spcPct val="150000"/>
              </a:lnSpc>
            </a:pPr>
            <a:r>
              <a:rPr lang="en-US" altLang="en-US" sz="3200" dirty="0"/>
              <a:t>By completeness means the message must bear all the necessary information to bring the response you desire. The sender should answer all the questions and with facts and figures. and when desirable, go for extra details.</a:t>
            </a:r>
          </a:p>
          <a:p>
            <a:pPr algn="just" eaLnBrk="1" hangingPunct="1">
              <a:lnSpc>
                <a:spcPct val="150000"/>
              </a:lnSpc>
              <a:buFont typeface="Arial" panose="020B0604020202020204" pitchFamily="34" charset="0"/>
              <a:buNone/>
            </a:pPr>
            <a:endParaRPr lang="en-US" altLang="en-US" sz="3200" dirty="0"/>
          </a:p>
          <a:p>
            <a:pPr algn="just" eaLnBrk="1" hangingPunct="1">
              <a:lnSpc>
                <a:spcPct val="150000"/>
              </a:lnSpc>
              <a:buFont typeface="Arial" panose="020B0604020202020204" pitchFamily="34" charset="0"/>
              <a:buNone/>
            </a:pPr>
            <a:r>
              <a:rPr lang="en-US" altLang="en-US" sz="3200" b="1" i="1" dirty="0"/>
              <a:t>Result: Completeness brings the desired response.</a:t>
            </a:r>
            <a:endParaRPr lang="en-US" altLang="en-US" sz="3200" b="1" dirty="0"/>
          </a:p>
        </p:txBody>
      </p:sp>
      <p:pic>
        <p:nvPicPr>
          <p:cNvPr id="8196" name="Picture 2">
            <a:extLst>
              <a:ext uri="{FF2B5EF4-FFF2-40B4-BE49-F238E27FC236}">
                <a16:creationId xmlns:a16="http://schemas.microsoft.com/office/drawing/2014/main" id="{5AD0A6CD-4C60-33D4-43BE-27616332D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175419"/>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5" name="Rectangle 92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6E86F-319A-93A6-0AAF-B98E6E264775}"/>
              </a:ext>
            </a:extLst>
          </p:cNvPr>
          <p:cNvSpPr>
            <a:spLocks noGrp="1"/>
          </p:cNvSpPr>
          <p:nvPr>
            <p:ph type="title"/>
          </p:nvPr>
        </p:nvSpPr>
        <p:spPr>
          <a:xfrm>
            <a:off x="838200" y="365125"/>
            <a:ext cx="10515600" cy="1325563"/>
          </a:xfrm>
        </p:spPr>
        <p:txBody>
          <a:bodyPr rtlCol="0">
            <a:normAutofit/>
          </a:bodyPr>
          <a:lstStyle/>
          <a:p>
            <a:pPr>
              <a:defRPr/>
            </a:pPr>
            <a:r>
              <a:rPr lang="en-US" sz="4000" dirty="0">
                <a:solidFill>
                  <a:srgbClr val="7030A0"/>
                </a:solidFill>
              </a:rPr>
              <a:t>5. </a:t>
            </a:r>
            <a:r>
              <a:rPr lang="en-US" sz="4000" b="1" dirty="0">
                <a:solidFill>
                  <a:srgbClr val="7030A0"/>
                </a:solidFill>
              </a:rPr>
              <a:t>Consideration</a:t>
            </a:r>
            <a:br>
              <a:rPr lang="en-US" sz="4200" dirty="0"/>
            </a:br>
            <a:endParaRPr lang="en-US" sz="4200" dirty="0"/>
          </a:p>
        </p:txBody>
      </p:sp>
      <p:sp>
        <p:nvSpPr>
          <p:cNvPr id="92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E64A3F-381C-F1F8-B16A-93393E7DAFA3}"/>
              </a:ext>
            </a:extLst>
          </p:cNvPr>
          <p:cNvSpPr>
            <a:spLocks noGrp="1"/>
          </p:cNvSpPr>
          <p:nvPr>
            <p:ph idx="1"/>
          </p:nvPr>
        </p:nvSpPr>
        <p:spPr>
          <a:xfrm>
            <a:off x="838200" y="1929384"/>
            <a:ext cx="10515600" cy="4251960"/>
          </a:xfrm>
        </p:spPr>
        <p:txBody>
          <a:bodyPr rtlCol="0">
            <a:normAutofit/>
          </a:bodyPr>
          <a:lstStyle/>
          <a:p>
            <a:pPr marL="0" indent="0" algn="just">
              <a:lnSpc>
                <a:spcPct val="150000"/>
              </a:lnSpc>
              <a:buNone/>
              <a:defRPr/>
            </a:pPr>
            <a:r>
              <a:rPr lang="en-US" dirty="0"/>
              <a:t>Consideration demands to put oneself in the place of receiver while composing a message. It refers to the use of You attitude, emphases positive pleasant facts, visualizing reader’s problems, desires, emotions and his response.</a:t>
            </a:r>
          </a:p>
          <a:p>
            <a:pPr algn="just">
              <a:lnSpc>
                <a:spcPct val="150000"/>
              </a:lnSpc>
              <a:buNone/>
              <a:defRPr/>
            </a:pPr>
            <a:endParaRPr lang="en-US" dirty="0"/>
          </a:p>
          <a:p>
            <a:pPr algn="just">
              <a:lnSpc>
                <a:spcPct val="150000"/>
              </a:lnSpc>
              <a:buNone/>
              <a:defRPr/>
            </a:pPr>
            <a:r>
              <a:rPr lang="en-US" b="1" i="1" dirty="0"/>
              <a:t>Result: Consideration creates understanding of human nature.</a:t>
            </a:r>
            <a:endParaRPr lang="en-US" b="1" dirty="0"/>
          </a:p>
          <a:p>
            <a:pPr>
              <a:defRPr/>
            </a:pPr>
            <a:endParaRPr lang="en-US" sz="2200" dirty="0"/>
          </a:p>
        </p:txBody>
      </p:sp>
      <p:pic>
        <p:nvPicPr>
          <p:cNvPr id="9220" name="Picture 2">
            <a:extLst>
              <a:ext uri="{FF2B5EF4-FFF2-40B4-BE49-F238E27FC236}">
                <a16:creationId xmlns:a16="http://schemas.microsoft.com/office/drawing/2014/main" id="{6BF2F136-CD21-2729-0532-D18C7A877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189706"/>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A12CAB-DFD3-02F0-017B-00BD31B1BA48}"/>
              </a:ext>
            </a:extLst>
          </p:cNvPr>
          <p:cNvSpPr>
            <a:spLocks noGrp="1"/>
          </p:cNvSpPr>
          <p:nvPr>
            <p:ph type="title"/>
          </p:nvPr>
        </p:nvSpPr>
        <p:spPr>
          <a:xfrm>
            <a:off x="572493" y="238539"/>
            <a:ext cx="11018520" cy="1434415"/>
          </a:xfrm>
        </p:spPr>
        <p:txBody>
          <a:bodyPr rtlCol="0" anchor="b">
            <a:normAutofit/>
          </a:bodyPr>
          <a:lstStyle/>
          <a:p>
            <a:pPr>
              <a:defRPr/>
            </a:pPr>
            <a:r>
              <a:rPr lang="en-US" sz="4000" b="1" dirty="0">
                <a:solidFill>
                  <a:srgbClr val="7030A0"/>
                </a:solidFill>
              </a:rPr>
              <a:t>6. Concreteness</a:t>
            </a:r>
            <a:br>
              <a:rPr lang="en-US" sz="4600" dirty="0"/>
            </a:br>
            <a:endParaRPr lang="en-US" sz="4600" dirty="0"/>
          </a:p>
        </p:txBody>
      </p:sp>
      <p:sp>
        <p:nvSpPr>
          <p:cNvPr id="1025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3" name="Content Placeholder 2">
            <a:extLst>
              <a:ext uri="{FF2B5EF4-FFF2-40B4-BE49-F238E27FC236}">
                <a16:creationId xmlns:a16="http://schemas.microsoft.com/office/drawing/2014/main" id="{F2CF72D5-8074-BCC4-8377-9B43F9E395D7}"/>
              </a:ext>
            </a:extLst>
          </p:cNvPr>
          <p:cNvSpPr>
            <a:spLocks noGrp="1"/>
          </p:cNvSpPr>
          <p:nvPr>
            <p:ph idx="1"/>
          </p:nvPr>
        </p:nvSpPr>
        <p:spPr>
          <a:xfrm>
            <a:off x="572493" y="2071316"/>
            <a:ext cx="10833444" cy="4119172"/>
          </a:xfrm>
        </p:spPr>
        <p:txBody>
          <a:bodyPr anchor="t">
            <a:normAutofit/>
          </a:bodyPr>
          <a:lstStyle/>
          <a:p>
            <a:pPr marL="0" indent="0" algn="just" eaLnBrk="1" hangingPunct="1">
              <a:lnSpc>
                <a:spcPct val="150000"/>
              </a:lnSpc>
              <a:buNone/>
            </a:pPr>
            <a:r>
              <a:rPr lang="en-US" altLang="en-US" dirty="0"/>
              <a:t>Being definite, vivid and specific rather than vague, obscure and general leads to concreteness of the message. Facts and figures being presented in the message should be specific.</a:t>
            </a:r>
          </a:p>
          <a:p>
            <a:pPr algn="just" eaLnBrk="1" hangingPunct="1">
              <a:lnSpc>
                <a:spcPct val="150000"/>
              </a:lnSpc>
              <a:buFont typeface="Arial" panose="020B0604020202020204" pitchFamily="34" charset="0"/>
              <a:buNone/>
            </a:pPr>
            <a:endParaRPr lang="en-US" altLang="en-US" dirty="0"/>
          </a:p>
          <a:p>
            <a:pPr algn="just" eaLnBrk="1" hangingPunct="1">
              <a:lnSpc>
                <a:spcPct val="150000"/>
              </a:lnSpc>
              <a:buFont typeface="Arial" panose="020B0604020202020204" pitchFamily="34" charset="0"/>
              <a:buNone/>
            </a:pPr>
            <a:r>
              <a:rPr lang="en-US" altLang="en-US" b="1" i="1" dirty="0"/>
              <a:t>Result: Concreteness reinforces confidence.</a:t>
            </a:r>
            <a:endParaRPr lang="en-US" altLang="en-US" b="1" dirty="0"/>
          </a:p>
          <a:p>
            <a:pPr eaLnBrk="1" hangingPunct="1"/>
            <a:endParaRPr lang="en-US" altLang="en-US" sz="2200" dirty="0"/>
          </a:p>
        </p:txBody>
      </p:sp>
      <p:pic>
        <p:nvPicPr>
          <p:cNvPr id="10244" name="Picture 2">
            <a:extLst>
              <a:ext uri="{FF2B5EF4-FFF2-40B4-BE49-F238E27FC236}">
                <a16:creationId xmlns:a16="http://schemas.microsoft.com/office/drawing/2014/main" id="{0BEFE498-E0E8-9D21-550A-DD76FAE575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64" r="1" b="2669"/>
          <a:stretch/>
        </p:blipFill>
        <p:spPr bwMode="auto">
          <a:xfrm>
            <a:off x="10988842" y="77771"/>
            <a:ext cx="1061016" cy="10663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7" name="Rectangle 2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CD2C6-32AD-78F5-3DF4-DBF93692EF70}"/>
              </a:ext>
            </a:extLst>
          </p:cNvPr>
          <p:cNvSpPr>
            <a:spLocks noGrp="1"/>
          </p:cNvSpPr>
          <p:nvPr>
            <p:ph type="title"/>
          </p:nvPr>
        </p:nvSpPr>
        <p:spPr>
          <a:xfrm>
            <a:off x="862165" y="330738"/>
            <a:ext cx="6505270" cy="2285999"/>
          </a:xfrm>
        </p:spPr>
        <p:txBody>
          <a:bodyPr anchor="ctr">
            <a:normAutofit/>
          </a:bodyPr>
          <a:lstStyle/>
          <a:p>
            <a:pPr algn="just"/>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2. The Message:</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The message is what the communicator is trying to get over to the receiver. It might be a thought, an idea, some facts, or even a feeling. The message ought to be engaging, original, reasonable, and so on.</a:t>
            </a:r>
            <a:br>
              <a:rPr lang="en-IN" sz="24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2400" dirty="0"/>
          </a:p>
        </p:txBody>
      </p:sp>
      <p:sp>
        <p:nvSpPr>
          <p:cNvPr id="3" name="Content Placeholder 2">
            <a:extLst>
              <a:ext uri="{FF2B5EF4-FFF2-40B4-BE49-F238E27FC236}">
                <a16:creationId xmlns:a16="http://schemas.microsoft.com/office/drawing/2014/main" id="{DA6468B9-D88A-C5D0-5B6B-67C20A44F2B9}"/>
              </a:ext>
            </a:extLst>
          </p:cNvPr>
          <p:cNvSpPr>
            <a:spLocks noGrp="1"/>
          </p:cNvSpPr>
          <p:nvPr>
            <p:ph idx="1"/>
          </p:nvPr>
        </p:nvSpPr>
        <p:spPr>
          <a:xfrm>
            <a:off x="761802" y="2743200"/>
            <a:ext cx="7098830" cy="3613149"/>
          </a:xfrm>
        </p:spPr>
        <p:txBody>
          <a:bodyPr anchor="ctr">
            <a:normAutofit/>
          </a:bodyPr>
          <a:lstStyle/>
          <a:p>
            <a:pPr marL="0" indent="0" algn="just">
              <a:buNone/>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3. Channel:</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The term "channel" in the field of communication refers to language. It is essential that the sender and the receiver share a shared understanding of its contents.</a:t>
            </a:r>
          </a:p>
          <a:p>
            <a:pPr marL="0" indent="0">
              <a:buNone/>
            </a:pPr>
            <a:endParaRPr lang="en-IN" sz="2000" dirty="0"/>
          </a:p>
        </p:txBody>
      </p:sp>
      <p:pic>
        <p:nvPicPr>
          <p:cNvPr id="5" name="Picture 4" descr="Old computer monitors">
            <a:extLst>
              <a:ext uri="{FF2B5EF4-FFF2-40B4-BE49-F238E27FC236}">
                <a16:creationId xmlns:a16="http://schemas.microsoft.com/office/drawing/2014/main" id="{C8F7FF21-6894-C747-AC1C-8F7A3D57C421}"/>
              </a:ext>
            </a:extLst>
          </p:cNvPr>
          <p:cNvPicPr>
            <a:picLocks noChangeAspect="1"/>
          </p:cNvPicPr>
          <p:nvPr/>
        </p:nvPicPr>
        <p:blipFill rotWithShape="1">
          <a:blip r:embed="rId2"/>
          <a:srcRect l="17410" r="23858" b="-1"/>
          <a:stretch/>
        </p:blipFill>
        <p:spPr>
          <a:xfrm>
            <a:off x="8229600" y="1"/>
            <a:ext cx="3969225" cy="6858000"/>
          </a:xfrm>
          <a:prstGeom prst="rect">
            <a:avLst/>
          </a:prstGeom>
        </p:spPr>
      </p:pic>
    </p:spTree>
    <p:extLst>
      <p:ext uri="{BB962C8B-B14F-4D97-AF65-F5344CB8AC3E}">
        <p14:creationId xmlns:p14="http://schemas.microsoft.com/office/powerpoint/2010/main" val="3285726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3" name="Rectangle 1127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04F2C-4D58-6149-66C7-DA9F3308CB7A}"/>
              </a:ext>
            </a:extLst>
          </p:cNvPr>
          <p:cNvSpPr>
            <a:spLocks noGrp="1"/>
          </p:cNvSpPr>
          <p:nvPr>
            <p:ph type="title"/>
          </p:nvPr>
        </p:nvSpPr>
        <p:spPr>
          <a:xfrm>
            <a:off x="838200" y="365125"/>
            <a:ext cx="10515600" cy="1325563"/>
          </a:xfrm>
        </p:spPr>
        <p:txBody>
          <a:bodyPr rtlCol="0">
            <a:normAutofit fontScale="90000"/>
          </a:bodyPr>
          <a:lstStyle/>
          <a:p>
            <a:pPr>
              <a:defRPr/>
            </a:pPr>
            <a:br>
              <a:rPr lang="en-US" sz="3200" b="1" dirty="0">
                <a:solidFill>
                  <a:srgbClr val="7030A0"/>
                </a:solidFill>
              </a:rPr>
            </a:br>
            <a:r>
              <a:rPr lang="en-US" sz="3200" b="1" dirty="0">
                <a:solidFill>
                  <a:srgbClr val="7030A0"/>
                </a:solidFill>
              </a:rPr>
              <a:t>7. Courtesy</a:t>
            </a:r>
            <a:br>
              <a:rPr lang="en-US" sz="3200" dirty="0">
                <a:solidFill>
                  <a:srgbClr val="7030A0"/>
                </a:solidFill>
              </a:rPr>
            </a:br>
            <a:endParaRPr lang="en-US" sz="3200" dirty="0">
              <a:solidFill>
                <a:srgbClr val="7030A0"/>
              </a:solidFill>
            </a:endParaRPr>
          </a:p>
        </p:txBody>
      </p:sp>
      <p:sp>
        <p:nvSpPr>
          <p:cNvPr id="1127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7" name="Content Placeholder 2">
            <a:extLst>
              <a:ext uri="{FF2B5EF4-FFF2-40B4-BE49-F238E27FC236}">
                <a16:creationId xmlns:a16="http://schemas.microsoft.com/office/drawing/2014/main" id="{507E4A9C-D289-6562-67DD-099A0AE32670}"/>
              </a:ext>
            </a:extLst>
          </p:cNvPr>
          <p:cNvSpPr>
            <a:spLocks noGrp="1"/>
          </p:cNvSpPr>
          <p:nvPr>
            <p:ph idx="1"/>
          </p:nvPr>
        </p:nvSpPr>
        <p:spPr>
          <a:xfrm>
            <a:off x="838200" y="1929384"/>
            <a:ext cx="10515600" cy="4251960"/>
          </a:xfrm>
        </p:spPr>
        <p:txBody>
          <a:bodyPr>
            <a:normAutofit fontScale="92500" lnSpcReduction="10000"/>
          </a:bodyPr>
          <a:lstStyle/>
          <a:p>
            <a:pPr marL="0" indent="0" algn="just" eaLnBrk="1" hangingPunct="1">
              <a:lnSpc>
                <a:spcPct val="150000"/>
              </a:lnSpc>
              <a:buNone/>
            </a:pPr>
            <a:r>
              <a:rPr lang="en-US" altLang="en-US" dirty="0"/>
              <a:t>In business, almost everything starts and ends in courtesy. Courtesy means not only thinking about receiver but also valuing his feelings. Much can be achieved by using polite words and gestures, being appreciative, thoughtful, tactful, and showing respect to the receiver. Courtesy builds goodwill.</a:t>
            </a:r>
          </a:p>
          <a:p>
            <a:pPr algn="just" eaLnBrk="1" hangingPunct="1">
              <a:lnSpc>
                <a:spcPct val="150000"/>
              </a:lnSpc>
              <a:buFont typeface="Arial" panose="020B0604020202020204" pitchFamily="34" charset="0"/>
              <a:buNone/>
            </a:pPr>
            <a:endParaRPr lang="en-US" altLang="en-US" dirty="0"/>
          </a:p>
          <a:p>
            <a:pPr algn="just" eaLnBrk="1" hangingPunct="1">
              <a:lnSpc>
                <a:spcPct val="150000"/>
              </a:lnSpc>
              <a:buFont typeface="Arial" panose="020B0604020202020204" pitchFamily="34" charset="0"/>
              <a:buNone/>
            </a:pPr>
            <a:r>
              <a:rPr lang="en-US" altLang="en-US" b="1" i="1" dirty="0">
                <a:solidFill>
                  <a:srgbClr val="7030A0"/>
                </a:solidFill>
              </a:rPr>
              <a:t>Result: Courtesy strengthen relations.</a:t>
            </a:r>
            <a:endParaRPr lang="en-US" altLang="en-US" b="1" dirty="0">
              <a:solidFill>
                <a:srgbClr val="7030A0"/>
              </a:solidFill>
            </a:endParaRPr>
          </a:p>
          <a:p>
            <a:pPr eaLnBrk="1" hangingPunct="1"/>
            <a:endParaRPr lang="en-US" altLang="en-US" sz="2200" dirty="0"/>
          </a:p>
        </p:txBody>
      </p:sp>
      <p:pic>
        <p:nvPicPr>
          <p:cNvPr id="11268" name="Picture 2" descr="A logo for a college&#10;&#10;Description automatically generated">
            <a:extLst>
              <a:ext uri="{FF2B5EF4-FFF2-40B4-BE49-F238E27FC236}">
                <a16:creationId xmlns:a16="http://schemas.microsoft.com/office/drawing/2014/main" id="{95977820-D4AB-ADBB-3768-0954F5561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5568" y="189706"/>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Programming data on computer monitor">
            <a:extLst>
              <a:ext uri="{FF2B5EF4-FFF2-40B4-BE49-F238E27FC236}">
                <a16:creationId xmlns:a16="http://schemas.microsoft.com/office/drawing/2014/main" id="{675410B6-5428-97E8-58FF-F09E8BF81BB1}"/>
              </a:ext>
            </a:extLst>
          </p:cNvPr>
          <p:cNvPicPr>
            <a:picLocks noChangeAspect="1"/>
          </p:cNvPicPr>
          <p:nvPr/>
        </p:nvPicPr>
        <p:blipFill rotWithShape="1">
          <a:blip r:embed="rId2">
            <a:duotone>
              <a:schemeClr val="accent1">
                <a:shade val="45000"/>
                <a:satMod val="135000"/>
              </a:schemeClr>
              <a:prstClr val="white"/>
            </a:duotone>
            <a:alphaModFix amt="35000"/>
          </a:blip>
          <a:srcRect t="12054" b="3677"/>
          <a:stretch/>
        </p:blipFill>
        <p:spPr>
          <a:xfrm>
            <a:off x="20" y="10"/>
            <a:ext cx="12191981" cy="6857989"/>
          </a:xfrm>
          <a:prstGeom prst="rect">
            <a:avLst/>
          </a:prstGeom>
        </p:spPr>
      </p:pic>
      <p:sp>
        <p:nvSpPr>
          <p:cNvPr id="2" name="Title 1">
            <a:extLst>
              <a:ext uri="{FF2B5EF4-FFF2-40B4-BE49-F238E27FC236}">
                <a16:creationId xmlns:a16="http://schemas.microsoft.com/office/drawing/2014/main" id="{4889EB4F-3BB5-B1A8-45C9-F4E806B2292C}"/>
              </a:ext>
            </a:extLst>
          </p:cNvPr>
          <p:cNvSpPr>
            <a:spLocks noGrp="1"/>
          </p:cNvSpPr>
          <p:nvPr>
            <p:ph type="ctrTitle"/>
          </p:nvPr>
        </p:nvSpPr>
        <p:spPr>
          <a:xfrm>
            <a:off x="242910" y="1598246"/>
            <a:ext cx="4626709" cy="5122985"/>
          </a:xfrm>
        </p:spPr>
        <p:txBody>
          <a:bodyPr anchor="t">
            <a:normAutofit/>
          </a:bodyPr>
          <a:lstStyle/>
          <a:p>
            <a:pPr algn="r"/>
            <a:r>
              <a:rPr lang="en-US" sz="8000">
                <a:solidFill>
                  <a:srgbClr val="FFFFFF"/>
                </a:solidFill>
              </a:rPr>
              <a:t>Code &amp; Content</a:t>
            </a:r>
          </a:p>
        </p:txBody>
      </p:sp>
      <p:sp>
        <p:nvSpPr>
          <p:cNvPr id="3" name="Subtitle 2">
            <a:extLst>
              <a:ext uri="{FF2B5EF4-FFF2-40B4-BE49-F238E27FC236}">
                <a16:creationId xmlns:a16="http://schemas.microsoft.com/office/drawing/2014/main" id="{59B9A896-72C4-8099-FC30-5117FD8FAF24}"/>
              </a:ext>
            </a:extLst>
          </p:cNvPr>
          <p:cNvSpPr>
            <a:spLocks noGrp="1"/>
          </p:cNvSpPr>
          <p:nvPr>
            <p:ph type="subTitle" idx="1"/>
          </p:nvPr>
        </p:nvSpPr>
        <p:spPr>
          <a:xfrm>
            <a:off x="5792994" y="1590840"/>
            <a:ext cx="5672176" cy="5095221"/>
          </a:xfrm>
        </p:spPr>
        <p:txBody>
          <a:bodyPr>
            <a:normAutofit/>
          </a:bodyPr>
          <a:lstStyle/>
          <a:p>
            <a:pPr algn="l"/>
            <a:r>
              <a:rPr lang="en-US" sz="4400">
                <a:solidFill>
                  <a:srgbClr val="FFFFFF"/>
                </a:solidFill>
              </a:rPr>
              <a:t>.</a:t>
            </a:r>
          </a:p>
        </p:txBody>
      </p:sp>
    </p:spTree>
    <p:extLst>
      <p:ext uri="{BB962C8B-B14F-4D97-AF65-F5344CB8AC3E}">
        <p14:creationId xmlns:p14="http://schemas.microsoft.com/office/powerpoint/2010/main" val="739537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D37A9-8293-2190-3FD5-675025772E0F}"/>
              </a:ext>
            </a:extLst>
          </p:cNvPr>
          <p:cNvSpPr>
            <a:spLocks noGrp="1"/>
          </p:cNvSpPr>
          <p:nvPr>
            <p:ph type="title"/>
          </p:nvPr>
        </p:nvSpPr>
        <p:spPr>
          <a:xfrm>
            <a:off x="838200" y="365125"/>
            <a:ext cx="8904315" cy="1807305"/>
          </a:xfrm>
        </p:spPr>
        <p:txBody>
          <a:bodyPr>
            <a:normAutofit/>
          </a:bodyPr>
          <a:lstStyle/>
          <a:p>
            <a:pPr algn="ctr"/>
            <a:r>
              <a:rPr lang="en-US" sz="3700" b="1" dirty="0">
                <a:latin typeface="Arial" panose="020B0604020202020204" pitchFamily="34" charset="0"/>
                <a:ea typeface="Arial" panose="020B0604020202020204" pitchFamily="34" charset="0"/>
              </a:rPr>
              <a:t>C</a:t>
            </a:r>
            <a:r>
              <a:rPr lang="en-US" sz="3700" b="1" dirty="0">
                <a:effectLst/>
                <a:latin typeface="Arial" panose="020B0604020202020204" pitchFamily="34" charset="0"/>
                <a:ea typeface="Arial" panose="020B0604020202020204" pitchFamily="34" charset="0"/>
              </a:rPr>
              <a:t>ode and Content in </a:t>
            </a:r>
            <a:br>
              <a:rPr lang="en-US" sz="3700" b="1" dirty="0">
                <a:effectLst/>
                <a:latin typeface="Arial" panose="020B0604020202020204" pitchFamily="34" charset="0"/>
                <a:ea typeface="Arial" panose="020B0604020202020204" pitchFamily="34" charset="0"/>
              </a:rPr>
            </a:br>
            <a:r>
              <a:rPr lang="en-US" sz="3700" b="1" dirty="0">
                <a:effectLst/>
                <a:latin typeface="Arial" panose="020B0604020202020204" pitchFamily="34" charset="0"/>
                <a:ea typeface="Arial" panose="020B0604020202020204" pitchFamily="34" charset="0"/>
              </a:rPr>
              <a:t>communication skills</a:t>
            </a:r>
            <a:br>
              <a:rPr lang="en-US" sz="3700" b="1" dirty="0">
                <a:effectLst/>
                <a:latin typeface="SimSun" panose="02010600030101010101" pitchFamily="2" charset="-122"/>
                <a:ea typeface="SimSun" panose="02010600030101010101" pitchFamily="2" charset="-122"/>
              </a:rPr>
            </a:br>
            <a:endParaRPr lang="en-US" sz="3700" dirty="0"/>
          </a:p>
        </p:txBody>
      </p:sp>
      <p:sp>
        <p:nvSpPr>
          <p:cNvPr id="3" name="Content Placeholder 2">
            <a:extLst>
              <a:ext uri="{FF2B5EF4-FFF2-40B4-BE49-F238E27FC236}">
                <a16:creationId xmlns:a16="http://schemas.microsoft.com/office/drawing/2014/main" id="{1F1171E5-D24B-16B8-2F87-79086C05E8F1}"/>
              </a:ext>
            </a:extLst>
          </p:cNvPr>
          <p:cNvSpPr>
            <a:spLocks noGrp="1"/>
          </p:cNvSpPr>
          <p:nvPr>
            <p:ph idx="1"/>
          </p:nvPr>
        </p:nvSpPr>
        <p:spPr>
          <a:xfrm>
            <a:off x="838200" y="2537555"/>
            <a:ext cx="9120447" cy="3639407"/>
          </a:xfrm>
        </p:spPr>
        <p:txBody>
          <a:bodyPr>
            <a:normAutofit/>
          </a:bodyPr>
          <a:lstStyle/>
          <a:p>
            <a:pPr marL="0" marR="0" algn="just" fontAlgn="base">
              <a:spcBef>
                <a:spcPts val="0"/>
              </a:spcBef>
              <a:spcAft>
                <a:spcPts val="0"/>
              </a:spcAft>
            </a:pPr>
            <a:r>
              <a:rPr lang="en-US" sz="3200" dirty="0">
                <a:effectLst/>
                <a:latin typeface="Arial" panose="020B0604020202020204" pitchFamily="34" charset="0"/>
                <a:ea typeface="Arial" panose="020B0604020202020204" pitchFamily="34" charset="0"/>
                <a:cs typeface="Times New Roman" panose="02020603050405020304" pitchFamily="18" charset="0"/>
              </a:rPr>
              <a:t>Any human communication system involves the production of a message</a:t>
            </a:r>
            <a:r>
              <a:rPr lang="en-US" sz="3200" dirty="0">
                <a:latin typeface="Calibri" panose="020F0502020204030204" pitchFamily="34" charset="0"/>
                <a:ea typeface="SimSun" panose="02010600030101010101" pitchFamily="2" charset="-122"/>
                <a:cs typeface="Times New Roman" panose="02020603050405020304" pitchFamily="18" charset="0"/>
              </a:rPr>
              <a:t> </a:t>
            </a:r>
            <a:r>
              <a:rPr lang="en-US" sz="3200" dirty="0">
                <a:effectLst/>
                <a:latin typeface="Arial" panose="020B0604020202020204" pitchFamily="34" charset="0"/>
                <a:ea typeface="Arial" panose="020B0604020202020204" pitchFamily="34" charset="0"/>
                <a:cs typeface="Times New Roman" panose="02020603050405020304" pitchFamily="18" charset="0"/>
              </a:rPr>
              <a:t>by someone, and the   receipt of that message by someone else.</a:t>
            </a:r>
          </a:p>
          <a:p>
            <a:pPr marL="0" marR="0" algn="just" fontAlgn="base">
              <a:spcBef>
                <a:spcPts val="0"/>
              </a:spcBef>
              <a:spcAft>
                <a:spcPts val="0"/>
              </a:spcAft>
            </a:pPr>
            <a:endParaRPr lang="en-US" sz="3200" dirty="0">
              <a:effectLst/>
              <a:latin typeface="Arial" panose="020B0604020202020204" pitchFamily="34" charset="0"/>
              <a:ea typeface="Arial" panose="020B0604020202020204" pitchFamily="34" charset="0"/>
              <a:cs typeface="Times New Roman" panose="02020603050405020304" pitchFamily="18" charset="0"/>
            </a:endParaRPr>
          </a:p>
          <a:p>
            <a:pPr marL="0" algn="just" fontAlgn="base">
              <a:spcBef>
                <a:spcPts val="0"/>
              </a:spcBef>
            </a:pPr>
            <a:r>
              <a:rPr lang="en-US" sz="3200" dirty="0">
                <a:effectLst/>
                <a:latin typeface="Arial" panose="020B0604020202020204" pitchFamily="34" charset="0"/>
                <a:ea typeface="Arial" panose="020B0604020202020204" pitchFamily="34" charset="0"/>
                <a:cs typeface="Times New Roman" panose="02020603050405020304" pitchFamily="18" charset="0"/>
              </a:rPr>
              <a:t>To encode a message, one must possess the necessary encoding skills.</a:t>
            </a:r>
            <a:endParaRPr lang="en-US" sz="32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fontAlgn="base">
              <a:spcBef>
                <a:spcPts val="0"/>
              </a:spcBef>
              <a:spcAft>
                <a:spcPts val="0"/>
              </a:spcAft>
            </a:pPr>
            <a:endParaRPr lang="en-US" sz="32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sz="2000" dirty="0"/>
          </a:p>
        </p:txBody>
      </p:sp>
      <p:pic>
        <p:nvPicPr>
          <p:cNvPr id="5" name="Picture 4" descr="Typebar ready to print a question mark">
            <a:extLst>
              <a:ext uri="{FF2B5EF4-FFF2-40B4-BE49-F238E27FC236}">
                <a16:creationId xmlns:a16="http://schemas.microsoft.com/office/drawing/2014/main" id="{0DB8CEB0-2728-8C60-1FC0-B084DEAE92F6}"/>
              </a:ext>
            </a:extLst>
          </p:cNvPr>
          <p:cNvPicPr>
            <a:picLocks noChangeAspect="1"/>
          </p:cNvPicPr>
          <p:nvPr/>
        </p:nvPicPr>
        <p:blipFill rotWithShape="1">
          <a:blip r:embed="rId2"/>
          <a:srcRect l="17539" r="24423" b="-1"/>
          <a:stretch/>
        </p:blipFill>
        <p:spPr>
          <a:xfrm>
            <a:off x="10673542" y="0"/>
            <a:ext cx="4069152"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54236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61B6-58C4-3A97-0064-33C23695CECD}"/>
              </a:ext>
            </a:extLst>
          </p:cNvPr>
          <p:cNvSpPr>
            <a:spLocks noGrp="1"/>
          </p:cNvSpPr>
          <p:nvPr>
            <p:ph type="title"/>
          </p:nvPr>
        </p:nvSpPr>
        <p:spPr/>
        <p:txBody>
          <a:bodyPr>
            <a:normAutofit fontScale="90000"/>
          </a:bodyPr>
          <a:lstStyle/>
          <a:p>
            <a:r>
              <a:rPr lang="en-US" sz="3200" b="1" dirty="0">
                <a:solidFill>
                  <a:srgbClr val="3D3D3D"/>
                </a:solidFill>
                <a:effectLst/>
                <a:latin typeface="Arial" panose="020B0604020202020204" pitchFamily="34" charset="0"/>
                <a:ea typeface="Arial" panose="020B0604020202020204" pitchFamily="34" charset="0"/>
                <a:cs typeface="Times New Roman" panose="02020603050405020304" pitchFamily="18" charset="0"/>
              </a:rPr>
              <a:t>1. Languages are codes :</a:t>
            </a:r>
            <a:br>
              <a:rPr lang="en-US" sz="3200" dirty="0">
                <a:effectLst/>
                <a:latin typeface="Calibri" panose="020F0502020204030204" pitchFamily="34" charset="0"/>
                <a:ea typeface="SimSun" panose="02010600030101010101" pitchFamily="2" charset="-122"/>
                <a:cs typeface="Times New Roman" panose="02020603050405020304" pitchFamily="18" charset="0"/>
              </a:rPr>
            </a:br>
            <a:endParaRPr lang="en-US" sz="6600" dirty="0"/>
          </a:p>
        </p:txBody>
      </p:sp>
      <p:graphicFrame>
        <p:nvGraphicFramePr>
          <p:cNvPr id="5" name="Content Placeholder 2">
            <a:extLst>
              <a:ext uri="{FF2B5EF4-FFF2-40B4-BE49-F238E27FC236}">
                <a16:creationId xmlns:a16="http://schemas.microsoft.com/office/drawing/2014/main" id="{670C52AD-A3A4-B543-BF3B-73C31E2F2A2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8442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32C4B-D2C5-5904-D537-5944AB08F6B0}"/>
              </a:ext>
            </a:extLst>
          </p:cNvPr>
          <p:cNvSpPr>
            <a:spLocks noGrp="1"/>
          </p:cNvSpPr>
          <p:nvPr>
            <p:ph type="title"/>
          </p:nvPr>
        </p:nvSpPr>
        <p:spPr>
          <a:xfrm>
            <a:off x="838200" y="365126"/>
            <a:ext cx="10515600" cy="645528"/>
          </a:xfrm>
        </p:spPr>
        <p:txBody>
          <a:bodyPr>
            <a:normAutofit fontScale="90000"/>
          </a:bodyPr>
          <a:lstStyle/>
          <a:p>
            <a:pPr algn="ctr"/>
            <a:r>
              <a:rPr lang="en-US" sz="3200" b="1">
                <a:solidFill>
                  <a:srgbClr val="3D3D3D"/>
                </a:solidFill>
                <a:effectLst/>
                <a:latin typeface="Arial" panose="020B0604020202020204" pitchFamily="34" charset="0"/>
                <a:ea typeface="Arial" panose="020B0604020202020204" pitchFamily="34" charset="0"/>
                <a:cs typeface="Times New Roman" panose="02020603050405020304" pitchFamily="18" charset="0"/>
              </a:rPr>
              <a:t>2. Content :</a:t>
            </a:r>
            <a:br>
              <a:rPr lang="en-US" sz="3200">
                <a:effectLst/>
                <a:latin typeface="Calibri" panose="020F0502020204030204" pitchFamily="34" charset="0"/>
                <a:ea typeface="SimSun" panose="02010600030101010101" pitchFamily="2" charset="-122"/>
                <a:cs typeface="Times New Roman" panose="02020603050405020304" pitchFamily="18" charset="0"/>
              </a:rPr>
            </a:br>
            <a:endParaRPr lang="en-US" sz="6000" dirty="0"/>
          </a:p>
        </p:txBody>
      </p:sp>
      <p:graphicFrame>
        <p:nvGraphicFramePr>
          <p:cNvPr id="5" name="Content Placeholder 2">
            <a:extLst>
              <a:ext uri="{FF2B5EF4-FFF2-40B4-BE49-F238E27FC236}">
                <a16:creationId xmlns:a16="http://schemas.microsoft.com/office/drawing/2014/main" id="{9F8C3CB5-91B5-BB5D-9EA1-00C8D46B2E36}"/>
              </a:ext>
            </a:extLst>
          </p:cNvPr>
          <p:cNvGraphicFramePr>
            <a:graphicFrameLocks noGrp="1"/>
          </p:cNvGraphicFramePr>
          <p:nvPr>
            <p:ph idx="1"/>
          </p:nvPr>
        </p:nvGraphicFramePr>
        <p:xfrm>
          <a:off x="838200" y="1010654"/>
          <a:ext cx="10515600" cy="5166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0958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81045-8E44-32C4-97ED-77CD01817566}"/>
              </a:ext>
            </a:extLst>
          </p:cNvPr>
          <p:cNvSpPr>
            <a:spLocks noGrp="1"/>
          </p:cNvSpPr>
          <p:nvPr>
            <p:ph type="title"/>
          </p:nvPr>
        </p:nvSpPr>
        <p:spPr>
          <a:xfrm>
            <a:off x="838200" y="365125"/>
            <a:ext cx="10515600" cy="1325563"/>
          </a:xfrm>
        </p:spPr>
        <p:txBody>
          <a:bodyPr>
            <a:normAutofit/>
          </a:bodyPr>
          <a:lstStyle/>
          <a:p>
            <a:r>
              <a:rPr lang="en-US" sz="3400" b="1" dirty="0">
                <a:latin typeface="Arial" panose="020B0604020202020204" pitchFamily="34" charset="0"/>
                <a:ea typeface="Arial" panose="020B0604020202020204" pitchFamily="34" charset="0"/>
              </a:rPr>
              <a:t>S</a:t>
            </a:r>
            <a:r>
              <a:rPr lang="en-US" sz="3400" b="1" dirty="0">
                <a:effectLst/>
                <a:latin typeface="Arial" panose="020B0604020202020204" pitchFamily="34" charset="0"/>
                <a:ea typeface="Arial" panose="020B0604020202020204" pitchFamily="34" charset="0"/>
              </a:rPr>
              <a:t>timulus and Response in communication skills</a:t>
            </a:r>
            <a:br>
              <a:rPr lang="en-US" sz="3400" b="1" dirty="0">
                <a:effectLst/>
                <a:latin typeface="SimSun" panose="02010600030101010101" pitchFamily="2" charset="-122"/>
                <a:ea typeface="SimSun" panose="02010600030101010101" pitchFamily="2" charset="-122"/>
              </a:rPr>
            </a:br>
            <a:endParaRPr lang="en-US" sz="3400" dirty="0"/>
          </a:p>
        </p:txBody>
      </p:sp>
      <p:graphicFrame>
        <p:nvGraphicFramePr>
          <p:cNvPr id="14" name="Content Placeholder 2">
            <a:extLst>
              <a:ext uri="{FF2B5EF4-FFF2-40B4-BE49-F238E27FC236}">
                <a16:creationId xmlns:a16="http://schemas.microsoft.com/office/drawing/2014/main" id="{591DA110-1961-231E-7105-D6388A244A74}"/>
              </a:ext>
            </a:extLst>
          </p:cNvPr>
          <p:cNvGraphicFramePr>
            <a:graphicFrameLocks noGrp="1"/>
          </p:cNvGraphicFramePr>
          <p:nvPr>
            <p:ph idx="1"/>
          </p:nvPr>
        </p:nvGraphicFramePr>
        <p:xfrm>
          <a:off x="417095" y="1929383"/>
          <a:ext cx="11646568" cy="4563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8666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256">
            <a:hlinkClick r:id="rId2"/>
            <a:extLst>
              <a:ext uri="{FF2B5EF4-FFF2-40B4-BE49-F238E27FC236}">
                <a16:creationId xmlns:a16="http://schemas.microsoft.com/office/drawing/2014/main" id="{D7915FEA-803B-8B73-EAA4-32BE213D7AAC}"/>
              </a:ext>
            </a:extLst>
          </p:cNvPr>
          <p:cNvPicPr>
            <a:picLocks noGrp="1" noChangeAspect="1"/>
          </p:cNvPicPr>
          <p:nvPr>
            <p:ph idx="1"/>
          </p:nvPr>
        </p:nvPicPr>
        <p:blipFill>
          <a:blip r:embed="rId3"/>
          <a:stretch>
            <a:fillRect/>
          </a:stretch>
        </p:blipFill>
        <p:spPr>
          <a:xfrm>
            <a:off x="643467" y="1711452"/>
            <a:ext cx="10905066" cy="3435095"/>
          </a:xfrm>
          <a:prstGeom prst="rect">
            <a:avLst/>
          </a:prstGeom>
          <a:noFill/>
          <a:ln>
            <a:noFill/>
          </a:ln>
        </p:spPr>
      </p:pic>
    </p:spTree>
    <p:extLst>
      <p:ext uri="{BB962C8B-B14F-4D97-AF65-F5344CB8AC3E}">
        <p14:creationId xmlns:p14="http://schemas.microsoft.com/office/powerpoint/2010/main" val="3740189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C2FDC6-75C3-F386-022E-9833AD1B8E06}"/>
              </a:ext>
            </a:extLst>
          </p:cNvPr>
          <p:cNvSpPr>
            <a:spLocks noGrp="1"/>
          </p:cNvSpPr>
          <p:nvPr>
            <p:ph type="title"/>
          </p:nvPr>
        </p:nvSpPr>
        <p:spPr>
          <a:xfrm>
            <a:off x="4654296" y="329184"/>
            <a:ext cx="6894576" cy="1783080"/>
          </a:xfrm>
        </p:spPr>
        <p:txBody>
          <a:bodyPr anchor="b">
            <a:normAutofit/>
          </a:bodyPr>
          <a:lstStyle/>
          <a:p>
            <a:r>
              <a:rPr lang="en-US" sz="3000" b="1">
                <a:effectLst/>
                <a:latin typeface="Arial" panose="020B0604020202020204" pitchFamily="34" charset="0"/>
                <a:ea typeface="Arial" panose="020B0604020202020204" pitchFamily="34" charset="0"/>
                <a:cs typeface="Times New Roman" panose="02020603050405020304" pitchFamily="18" charset="0"/>
              </a:rPr>
              <a:t>Process of technical communication consists of five stages :</a:t>
            </a:r>
            <a:br>
              <a:rPr lang="en-US" sz="3000">
                <a:effectLst/>
                <a:latin typeface="Calibri" panose="020F0502020204030204" pitchFamily="34" charset="0"/>
                <a:ea typeface="SimSun" panose="02010600030101010101" pitchFamily="2" charset="-122"/>
                <a:cs typeface="Times New Roman" panose="02020603050405020304" pitchFamily="18" charset="0"/>
              </a:rPr>
            </a:br>
            <a:endParaRPr lang="en-US" sz="3000"/>
          </a:p>
        </p:txBody>
      </p:sp>
      <p:pic>
        <p:nvPicPr>
          <p:cNvPr id="5" name="Picture 4" descr="Lightbulb idea concept">
            <a:extLst>
              <a:ext uri="{FF2B5EF4-FFF2-40B4-BE49-F238E27FC236}">
                <a16:creationId xmlns:a16="http://schemas.microsoft.com/office/drawing/2014/main" id="{9FE54AD5-B531-5C82-C94F-CF31CAC81615}"/>
              </a:ext>
            </a:extLst>
          </p:cNvPr>
          <p:cNvPicPr>
            <a:picLocks noChangeAspect="1"/>
          </p:cNvPicPr>
          <p:nvPr/>
        </p:nvPicPr>
        <p:blipFill rotWithShape="1">
          <a:blip r:embed="rId2"/>
          <a:srcRect l="6253" r="54303"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F7EA1A-69A3-50FB-1042-1BE4CF8DE1A3}"/>
              </a:ext>
            </a:extLst>
          </p:cNvPr>
          <p:cNvSpPr>
            <a:spLocks noGrp="1"/>
          </p:cNvSpPr>
          <p:nvPr>
            <p:ph idx="1"/>
          </p:nvPr>
        </p:nvSpPr>
        <p:spPr>
          <a:xfrm>
            <a:off x="4654296" y="2706624"/>
            <a:ext cx="6894576" cy="3483864"/>
          </a:xfrm>
        </p:spPr>
        <p:txBody>
          <a:bodyPr>
            <a:normAutofit/>
          </a:bodyPr>
          <a:lstStyle/>
          <a:p>
            <a:pPr marL="0" marR="0" indent="0" fontAlgn="base">
              <a:spcBef>
                <a:spcPts val="0"/>
              </a:spcBef>
              <a:spcAft>
                <a:spcPts val="0"/>
              </a:spcAft>
              <a:buNone/>
            </a:pPr>
            <a:r>
              <a:rPr lang="en-US" sz="1700" dirty="0">
                <a:effectLst/>
                <a:latin typeface="Arial" panose="020B0604020202020204" pitchFamily="34" charset="0"/>
                <a:ea typeface="Arial" panose="020B0604020202020204" pitchFamily="34" charset="0"/>
                <a:cs typeface="Times New Roman" panose="02020603050405020304" pitchFamily="18" charset="0"/>
              </a:rPr>
              <a:t> </a:t>
            </a:r>
            <a:endParaRPr lang="en-US" sz="1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1700" b="1" dirty="0">
                <a:effectLst/>
                <a:latin typeface="Arial" panose="020B0604020202020204" pitchFamily="34" charset="0"/>
                <a:ea typeface="Arial" panose="020B0604020202020204" pitchFamily="34" charset="0"/>
                <a:cs typeface="Times New Roman" panose="02020603050405020304" pitchFamily="18" charset="0"/>
              </a:rPr>
              <a:t>1. Ideation :</a:t>
            </a:r>
          </a:p>
          <a:p>
            <a:pPr marL="0" marR="0" fontAlgn="base">
              <a:spcBef>
                <a:spcPts val="0"/>
              </a:spcBef>
              <a:spcAft>
                <a:spcPts val="0"/>
              </a:spcAft>
            </a:pPr>
            <a:endParaRPr lang="en-US" sz="1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1700" dirty="0">
                <a:effectLst/>
                <a:latin typeface="Arial" panose="020B0604020202020204" pitchFamily="34" charset="0"/>
                <a:ea typeface="Arial" panose="020B0604020202020204" pitchFamily="34" charset="0"/>
                <a:cs typeface="Times New Roman" panose="02020603050405020304" pitchFamily="18" charset="0"/>
              </a:rPr>
              <a:t>1. It begins with ideation which refers to the formation of idea or</a:t>
            </a:r>
            <a:r>
              <a:rPr lang="en-US" sz="1700" dirty="0">
                <a:latin typeface="Calibri" panose="020F0502020204030204" pitchFamily="34" charset="0"/>
                <a:ea typeface="SimSun" panose="02010600030101010101" pitchFamily="2" charset="-122"/>
                <a:cs typeface="Times New Roman" panose="02020603050405020304" pitchFamily="18" charset="0"/>
              </a:rPr>
              <a:t> </a:t>
            </a:r>
            <a:r>
              <a:rPr lang="en-US" sz="1700" dirty="0">
                <a:effectLst/>
                <a:latin typeface="Arial" panose="020B0604020202020204" pitchFamily="34" charset="0"/>
                <a:ea typeface="Arial" panose="020B0604020202020204" pitchFamily="34" charset="0"/>
                <a:cs typeface="Times New Roman" panose="02020603050405020304" pitchFamily="18" charset="0"/>
              </a:rPr>
              <a:t>selection of message. It  consists of the ‘what’ of communication and</a:t>
            </a:r>
            <a:r>
              <a:rPr lang="en-US" sz="1700" dirty="0">
                <a:latin typeface="Calibri" panose="020F0502020204030204" pitchFamily="34" charset="0"/>
                <a:ea typeface="SimSun" panose="02010600030101010101" pitchFamily="2" charset="-122"/>
                <a:cs typeface="Times New Roman" panose="02020603050405020304" pitchFamily="18" charset="0"/>
              </a:rPr>
              <a:t> </a:t>
            </a:r>
            <a:r>
              <a:rPr lang="en-US" sz="1700" dirty="0">
                <a:effectLst/>
                <a:latin typeface="Arial" panose="020B0604020202020204" pitchFamily="34" charset="0"/>
                <a:ea typeface="Arial" panose="020B0604020202020204" pitchFamily="34" charset="0"/>
                <a:cs typeface="Times New Roman" panose="02020603050405020304" pitchFamily="18" charset="0"/>
              </a:rPr>
              <a:t>is concerned with the content of the specific message to be</a:t>
            </a:r>
            <a:r>
              <a:rPr lang="en-US" sz="1700" dirty="0">
                <a:latin typeface="Calibri" panose="020F0502020204030204" pitchFamily="34" charset="0"/>
                <a:ea typeface="SimSun" panose="02010600030101010101" pitchFamily="2" charset="-122"/>
                <a:cs typeface="Times New Roman" panose="02020603050405020304" pitchFamily="18" charset="0"/>
              </a:rPr>
              <a:t> </a:t>
            </a:r>
            <a:r>
              <a:rPr lang="en-US" sz="1700" dirty="0">
                <a:effectLst/>
                <a:latin typeface="Arial" panose="020B0604020202020204" pitchFamily="34" charset="0"/>
                <a:ea typeface="Arial" panose="020B0604020202020204" pitchFamily="34" charset="0"/>
                <a:cs typeface="Times New Roman" panose="02020603050405020304" pitchFamily="18" charset="0"/>
              </a:rPr>
              <a:t>presented. </a:t>
            </a:r>
          </a:p>
          <a:p>
            <a:pPr marL="0" marR="0" indent="0" fontAlgn="base">
              <a:spcBef>
                <a:spcPts val="0"/>
              </a:spcBef>
              <a:spcAft>
                <a:spcPts val="0"/>
              </a:spcAft>
              <a:buNone/>
            </a:pPr>
            <a:endParaRPr lang="en-US" sz="1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1700" dirty="0">
                <a:effectLst/>
                <a:latin typeface="Arial" panose="020B0604020202020204" pitchFamily="34" charset="0"/>
                <a:ea typeface="Arial" panose="020B0604020202020204" pitchFamily="34" charset="0"/>
                <a:cs typeface="Times New Roman" panose="02020603050405020304" pitchFamily="18" charset="0"/>
              </a:rPr>
              <a:t>2. The scope of ideation is generally determined by the sender’s :</a:t>
            </a:r>
            <a:endParaRPr lang="en-US" sz="1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1700" dirty="0">
                <a:effectLst/>
                <a:latin typeface="Arial" panose="020B0604020202020204" pitchFamily="34" charset="0"/>
                <a:ea typeface="Arial" panose="020B0604020202020204" pitchFamily="34" charset="0"/>
                <a:cs typeface="Times New Roman" panose="02020603050405020304" pitchFamily="18" charset="0"/>
              </a:rPr>
              <a:t>	a. Knowledge</a:t>
            </a:r>
            <a:endParaRPr lang="en-US" sz="1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1700" dirty="0">
                <a:effectLst/>
                <a:latin typeface="Arial" panose="020B0604020202020204" pitchFamily="34" charset="0"/>
                <a:ea typeface="Arial" panose="020B0604020202020204" pitchFamily="34" charset="0"/>
                <a:cs typeface="Times New Roman" panose="02020603050405020304" pitchFamily="18" charset="0"/>
              </a:rPr>
              <a:t>	b. Experience</a:t>
            </a:r>
            <a:endParaRPr lang="en-US" sz="1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1700" dirty="0">
                <a:effectLst/>
                <a:latin typeface="Arial" panose="020B0604020202020204" pitchFamily="34" charset="0"/>
                <a:ea typeface="Arial" panose="020B0604020202020204" pitchFamily="34" charset="0"/>
                <a:cs typeface="Times New Roman" panose="02020603050405020304" pitchFamily="18" charset="0"/>
              </a:rPr>
              <a:t>	c. Abilities</a:t>
            </a:r>
            <a:r>
              <a:rPr lang="en-US" sz="1700" dirty="0">
                <a:latin typeface="Calibri" panose="020F0502020204030204" pitchFamily="34" charset="0"/>
                <a:ea typeface="SimSun" panose="02010600030101010101" pitchFamily="2" charset="-122"/>
                <a:cs typeface="Times New Roman" panose="02020603050405020304" pitchFamily="18" charset="0"/>
              </a:rPr>
              <a:t>	</a:t>
            </a:r>
          </a:p>
          <a:p>
            <a:pPr marL="0" marR="0" indent="0" fontAlgn="base">
              <a:spcBef>
                <a:spcPts val="0"/>
              </a:spcBef>
              <a:spcAft>
                <a:spcPts val="0"/>
              </a:spcAft>
              <a:buNone/>
            </a:pPr>
            <a:r>
              <a:rPr lang="en-US" sz="1700" dirty="0">
                <a:effectLst/>
                <a:latin typeface="Arial" panose="020B0604020202020204" pitchFamily="34" charset="0"/>
                <a:ea typeface="Arial" panose="020B0604020202020204" pitchFamily="34" charset="0"/>
                <a:cs typeface="Times New Roman" panose="02020603050405020304" pitchFamily="18" charset="0"/>
              </a:rPr>
              <a:t>	d. Purpose of communication</a:t>
            </a:r>
            <a:endParaRPr lang="en-US" sz="1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1700" dirty="0">
                <a:effectLst/>
                <a:latin typeface="Arial" panose="020B0604020202020204" pitchFamily="34" charset="0"/>
                <a:ea typeface="Arial" panose="020B0604020202020204" pitchFamily="34" charset="0"/>
                <a:cs typeface="Times New Roman" panose="02020603050405020304" pitchFamily="18" charset="0"/>
              </a:rPr>
              <a:t>	e. Context of the communicative situation</a:t>
            </a:r>
            <a:endParaRPr lang="en-US" sz="17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buNone/>
            </a:pPr>
            <a:endParaRPr lang="en-US" sz="1700" dirty="0"/>
          </a:p>
        </p:txBody>
      </p:sp>
    </p:spTree>
    <p:extLst>
      <p:ext uri="{BB962C8B-B14F-4D97-AF65-F5344CB8AC3E}">
        <p14:creationId xmlns:p14="http://schemas.microsoft.com/office/powerpoint/2010/main" val="1732318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FF7440-8463-D7E4-4C74-1D7311C1FCA1}"/>
              </a:ext>
            </a:extLst>
          </p:cNvPr>
          <p:cNvSpPr>
            <a:spLocks noGrp="1"/>
          </p:cNvSpPr>
          <p:nvPr>
            <p:ph type="title"/>
          </p:nvPr>
        </p:nvSpPr>
        <p:spPr>
          <a:xfrm>
            <a:off x="4654296" y="329184"/>
            <a:ext cx="6894576" cy="1783080"/>
          </a:xfrm>
        </p:spPr>
        <p:txBody>
          <a:bodyPr anchor="b">
            <a:normAutofit/>
          </a:bodyPr>
          <a:lstStyle/>
          <a:p>
            <a:r>
              <a:rPr lang="en-US" sz="5400" b="1">
                <a:effectLst/>
                <a:latin typeface="Arial" panose="020B0604020202020204" pitchFamily="34" charset="0"/>
                <a:ea typeface="Arial" panose="020B0604020202020204" pitchFamily="34" charset="0"/>
                <a:cs typeface="Times New Roman" panose="02020603050405020304" pitchFamily="18" charset="0"/>
              </a:rPr>
              <a:t>2. Encoding :</a:t>
            </a:r>
            <a:endParaRPr lang="en-US" sz="5400"/>
          </a:p>
        </p:txBody>
      </p:sp>
      <p:pic>
        <p:nvPicPr>
          <p:cNvPr id="5" name="Picture 4" descr="Computer script on a screen">
            <a:extLst>
              <a:ext uri="{FF2B5EF4-FFF2-40B4-BE49-F238E27FC236}">
                <a16:creationId xmlns:a16="http://schemas.microsoft.com/office/drawing/2014/main" id="{50274293-7233-4A49-7D12-91C3F4C5012D}"/>
              </a:ext>
            </a:extLst>
          </p:cNvPr>
          <p:cNvPicPr>
            <a:picLocks noChangeAspect="1"/>
          </p:cNvPicPr>
          <p:nvPr/>
        </p:nvPicPr>
        <p:blipFill rotWithShape="1">
          <a:blip r:embed="rId2"/>
          <a:srcRect l="10392" r="50164" b="-2"/>
          <a:stretch/>
        </p:blipFill>
        <p:spPr>
          <a:xfrm>
            <a:off x="20" y="1"/>
            <a:ext cx="298381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DA1A67-E920-4410-6B79-901BC3A0740B}"/>
              </a:ext>
            </a:extLst>
          </p:cNvPr>
          <p:cNvSpPr>
            <a:spLocks noGrp="1"/>
          </p:cNvSpPr>
          <p:nvPr>
            <p:ph idx="1"/>
          </p:nvPr>
        </p:nvSpPr>
        <p:spPr>
          <a:xfrm>
            <a:off x="3192379" y="2706624"/>
            <a:ext cx="8356493" cy="3483864"/>
          </a:xfrm>
        </p:spPr>
        <p:txBody>
          <a:bodyPr>
            <a:normAutofit/>
          </a:bodyPr>
          <a:lstStyle/>
          <a:p>
            <a:pPr marL="400050" marR="0" indent="-400050" fontAlgn="base">
              <a:spcBef>
                <a:spcPts val="0"/>
              </a:spcBef>
              <a:spcAft>
                <a:spcPts val="0"/>
              </a:spcAft>
              <a:buAutoNum type="romanLcPeriod"/>
            </a:pPr>
            <a:r>
              <a:rPr lang="en-US" sz="1900" b="1" i="1" dirty="0">
                <a:effectLst/>
                <a:latin typeface="Arial" panose="020B0604020202020204" pitchFamily="34" charset="0"/>
                <a:ea typeface="Arial" panose="020B0604020202020204" pitchFamily="34" charset="0"/>
                <a:cs typeface="Times New Roman" panose="02020603050405020304" pitchFamily="18" charset="0"/>
              </a:rPr>
              <a:t>It is the process of changing the information into some form of</a:t>
            </a:r>
            <a:r>
              <a:rPr lang="en-US" sz="1900" b="1" i="1" dirty="0">
                <a:latin typeface="Calibri" panose="020F0502020204030204" pitchFamily="34" charset="0"/>
                <a:ea typeface="SimSun" panose="02010600030101010101" pitchFamily="2" charset="-122"/>
                <a:cs typeface="Times New Roman" panose="02020603050405020304" pitchFamily="18" charset="0"/>
              </a:rPr>
              <a:t> </a:t>
            </a:r>
            <a:r>
              <a:rPr lang="en-US" sz="1900" b="1" i="1" dirty="0">
                <a:effectLst/>
                <a:latin typeface="Arial" panose="020B0604020202020204" pitchFamily="34" charset="0"/>
                <a:ea typeface="Arial" panose="020B0604020202020204" pitchFamily="34" charset="0"/>
                <a:cs typeface="Times New Roman" panose="02020603050405020304" pitchFamily="18" charset="0"/>
              </a:rPr>
              <a:t>logical and coded message.</a:t>
            </a:r>
            <a:r>
              <a:rPr lang="en-US" sz="1900" b="1" i="1" dirty="0">
                <a:latin typeface="Calibri" panose="020F0502020204030204" pitchFamily="34" charset="0"/>
                <a:ea typeface="SimSun" panose="02010600030101010101" pitchFamily="2" charset="-122"/>
                <a:cs typeface="Times New Roman" panose="02020603050405020304" pitchFamily="18" charset="0"/>
              </a:rPr>
              <a:t> </a:t>
            </a:r>
            <a:r>
              <a:rPr lang="en-US" sz="1900" b="1" i="1" dirty="0">
                <a:effectLst/>
                <a:latin typeface="Arial" panose="020B0604020202020204" pitchFamily="34" charset="0"/>
                <a:ea typeface="Arial" panose="020B0604020202020204" pitchFamily="34" charset="0"/>
                <a:cs typeface="Times New Roman" panose="02020603050405020304" pitchFamily="18" charset="0"/>
              </a:rPr>
              <a:t>It involves :</a:t>
            </a:r>
            <a:endParaRPr lang="en-US" sz="1900" b="1" i="1" dirty="0">
              <a:latin typeface="Arial" panose="020B0604020202020204" pitchFamily="34" charset="0"/>
              <a:ea typeface="Arial" panose="020B0604020202020204" pitchFamily="34" charset="0"/>
              <a:cs typeface="Times New Roman" panose="02020603050405020304" pitchFamily="18" charset="0"/>
            </a:endParaRPr>
          </a:p>
          <a:p>
            <a:pPr marL="0" marR="0" indent="0" fontAlgn="base">
              <a:spcBef>
                <a:spcPts val="0"/>
              </a:spcBef>
              <a:spcAft>
                <a:spcPts val="0"/>
              </a:spcAft>
              <a:buNone/>
            </a:pPr>
            <a:r>
              <a:rPr lang="en-US" sz="1900" dirty="0">
                <a:latin typeface="Arial" panose="020B0604020202020204" pitchFamily="34" charset="0"/>
                <a:cs typeface="Times New Roman" panose="02020603050405020304" pitchFamily="18" charset="0"/>
              </a:rPr>
              <a:t>a. Selecting a language : It is essential for effective coding, verbal messages need a common language code, which can be easily decoded by the receiver.</a:t>
            </a:r>
          </a:p>
          <a:p>
            <a:pPr marL="342900" marR="0" indent="-342900" fontAlgn="base">
              <a:spcBef>
                <a:spcPts val="0"/>
              </a:spcBef>
              <a:spcAft>
                <a:spcPts val="0"/>
              </a:spcAft>
              <a:buAutoNum type="alphaLcPeriod"/>
            </a:pPr>
            <a:endParaRPr lang="en-US" sz="1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1900" dirty="0">
                <a:effectLst/>
                <a:latin typeface="Arial" panose="020B0604020202020204" pitchFamily="34" charset="0"/>
                <a:ea typeface="Arial" panose="020B0604020202020204" pitchFamily="34" charset="0"/>
                <a:cs typeface="Times New Roman" panose="02020603050405020304" pitchFamily="18" charset="0"/>
              </a:rPr>
              <a:t>b. Selecting an appropriate communication form : It form largely depends on the sender-receiver 	relationship, need and</a:t>
            </a:r>
            <a:r>
              <a:rPr lang="en-US" sz="1900" dirty="0">
                <a:latin typeface="Calibri" panose="020F0502020204030204" pitchFamily="34" charset="0"/>
                <a:ea typeface="SimSun" panose="02010600030101010101" pitchFamily="2" charset="-122"/>
                <a:cs typeface="Times New Roman" panose="02020603050405020304" pitchFamily="18" charset="0"/>
              </a:rPr>
              <a:t> </a:t>
            </a:r>
            <a:r>
              <a:rPr lang="en-US" sz="1900" dirty="0">
                <a:effectLst/>
                <a:latin typeface="Arial" panose="020B0604020202020204" pitchFamily="34" charset="0"/>
                <a:ea typeface="Arial" panose="020B0604020202020204" pitchFamily="34" charset="0"/>
                <a:cs typeface="Times New Roman" panose="02020603050405020304" pitchFamily="18" charset="0"/>
              </a:rPr>
              <a:t>purpose of the communication.</a:t>
            </a:r>
          </a:p>
          <a:p>
            <a:pPr marL="0" marR="0" indent="0" fontAlgn="base">
              <a:spcBef>
                <a:spcPts val="0"/>
              </a:spcBef>
              <a:spcAft>
                <a:spcPts val="0"/>
              </a:spcAft>
              <a:buNone/>
            </a:pPr>
            <a:endParaRPr lang="en-US" sz="1900" dirty="0">
              <a:effectLst/>
              <a:latin typeface="Arial" panose="020B0604020202020204" pitchFamily="34" charset="0"/>
              <a:ea typeface="Arial" panose="020B0604020202020204" pitchFamily="34" charset="0"/>
              <a:cs typeface="Times New Roman" panose="02020603050405020304" pitchFamily="18" charset="0"/>
            </a:endParaRPr>
          </a:p>
          <a:p>
            <a:pPr marL="0" marR="0" indent="0" fontAlgn="base">
              <a:spcBef>
                <a:spcPts val="0"/>
              </a:spcBef>
              <a:spcAft>
                <a:spcPts val="0"/>
              </a:spcAft>
              <a:buNone/>
            </a:pPr>
            <a:r>
              <a:rPr lang="en-US" sz="1900" dirty="0">
                <a:effectLst/>
                <a:latin typeface="Arial" panose="020B0604020202020204" pitchFamily="34" charset="0"/>
                <a:ea typeface="Arial" panose="020B0604020202020204" pitchFamily="34" charset="0"/>
                <a:cs typeface="Times New Roman" panose="02020603050405020304" pitchFamily="18" charset="0"/>
              </a:rPr>
              <a:t>c. Selecting a medium of communication : It involves making</a:t>
            </a:r>
            <a:r>
              <a:rPr lang="en-US" sz="1900" dirty="0">
                <a:latin typeface="Calibri" panose="020F0502020204030204" pitchFamily="34" charset="0"/>
                <a:ea typeface="SimSun" panose="02010600030101010101" pitchFamily="2" charset="-122"/>
                <a:cs typeface="Times New Roman" panose="02020603050405020304" pitchFamily="18" charset="0"/>
              </a:rPr>
              <a:t> </a:t>
            </a:r>
            <a:r>
              <a:rPr lang="en-US" sz="1900" dirty="0">
                <a:effectLst/>
                <a:latin typeface="Arial" panose="020B0604020202020204" pitchFamily="34" charset="0"/>
                <a:ea typeface="Arial" panose="020B0604020202020204" pitchFamily="34" charset="0"/>
                <a:cs typeface="Times New Roman" panose="02020603050405020304" pitchFamily="18" charset="0"/>
              </a:rPr>
              <a:t>the right choice out of many available options. There are three</a:t>
            </a:r>
            <a:endParaRPr lang="en-US" sz="19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buNone/>
            </a:pPr>
            <a:endParaRPr lang="en-US" sz="1900" dirty="0"/>
          </a:p>
        </p:txBody>
      </p:sp>
    </p:spTree>
    <p:extLst>
      <p:ext uri="{BB962C8B-B14F-4D97-AF65-F5344CB8AC3E}">
        <p14:creationId xmlns:p14="http://schemas.microsoft.com/office/powerpoint/2010/main" val="525183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2DF73-2998-7E39-BF06-FBB71235C8A9}"/>
              </a:ext>
            </a:extLst>
          </p:cNvPr>
          <p:cNvSpPr>
            <a:spLocks noGrp="1"/>
          </p:cNvSpPr>
          <p:nvPr>
            <p:ph type="title"/>
          </p:nvPr>
        </p:nvSpPr>
        <p:spPr>
          <a:xfrm>
            <a:off x="4654296" y="329184"/>
            <a:ext cx="6894576" cy="1783080"/>
          </a:xfrm>
        </p:spPr>
        <p:txBody>
          <a:bodyPr anchor="b">
            <a:normAutofit/>
          </a:bodyPr>
          <a:lstStyle/>
          <a:p>
            <a:r>
              <a:rPr lang="en-US" sz="5400" b="1" dirty="0">
                <a:effectLst/>
                <a:latin typeface="Arial" panose="020B0604020202020204" pitchFamily="34" charset="0"/>
                <a:ea typeface="Arial" panose="020B0604020202020204" pitchFamily="34" charset="0"/>
                <a:cs typeface="Times New Roman" panose="02020603050405020304" pitchFamily="18" charset="0"/>
              </a:rPr>
              <a:t>3. Transmission :</a:t>
            </a:r>
            <a:br>
              <a:rPr lang="en-US" sz="5400" dirty="0">
                <a:effectLst/>
                <a:latin typeface="Calibri" panose="020F0502020204030204" pitchFamily="34" charset="0"/>
                <a:ea typeface="SimSun" panose="02010600030101010101" pitchFamily="2" charset="-122"/>
                <a:cs typeface="Times New Roman" panose="02020603050405020304" pitchFamily="18" charset="0"/>
              </a:rPr>
            </a:br>
            <a:endParaRPr lang="en-US" sz="5400" dirty="0"/>
          </a:p>
        </p:txBody>
      </p:sp>
      <p:pic>
        <p:nvPicPr>
          <p:cNvPr id="5" name="Picture 4" descr="White arrows going to the red target">
            <a:extLst>
              <a:ext uri="{FF2B5EF4-FFF2-40B4-BE49-F238E27FC236}">
                <a16:creationId xmlns:a16="http://schemas.microsoft.com/office/drawing/2014/main" id="{4BDF67C5-7F66-AF7B-D541-A2A6642A51F3}"/>
              </a:ext>
            </a:extLst>
          </p:cNvPr>
          <p:cNvPicPr>
            <a:picLocks noChangeAspect="1"/>
          </p:cNvPicPr>
          <p:nvPr/>
        </p:nvPicPr>
        <p:blipFill rotWithShape="1">
          <a:blip r:embed="rId2"/>
          <a:srcRect l="48035" r="12520" b="-2"/>
          <a:stretch/>
        </p:blipFill>
        <p:spPr>
          <a:xfrm>
            <a:off x="20" y="1"/>
            <a:ext cx="2566717"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D7A618-B58D-118E-AE69-192656804EA9}"/>
              </a:ext>
            </a:extLst>
          </p:cNvPr>
          <p:cNvSpPr>
            <a:spLocks noGrp="1"/>
          </p:cNvSpPr>
          <p:nvPr>
            <p:ph idx="1"/>
          </p:nvPr>
        </p:nvSpPr>
        <p:spPr>
          <a:xfrm>
            <a:off x="3015916" y="2706624"/>
            <a:ext cx="8532956" cy="3483864"/>
          </a:xfrm>
        </p:spPr>
        <p:txBody>
          <a:bodyPr>
            <a:normAutofit/>
          </a:bodyPr>
          <a:lstStyle/>
          <a:p>
            <a:pPr marL="0" marR="0" indent="0" fontAlgn="base">
              <a:spcBef>
                <a:spcPts val="0"/>
              </a:spcBef>
              <a:spcAft>
                <a:spcPts val="0"/>
              </a:spcAft>
              <a:buNone/>
            </a:pPr>
            <a:r>
              <a:rPr lang="en-US" sz="2200" b="1" i="1" dirty="0" err="1">
                <a:effectLst/>
                <a:latin typeface="Arial" panose="020B0604020202020204" pitchFamily="34" charset="0"/>
                <a:ea typeface="Arial" panose="020B0604020202020204" pitchFamily="34" charset="0"/>
                <a:cs typeface="Times New Roman" panose="02020603050405020304" pitchFamily="18" charset="0"/>
              </a:rPr>
              <a:t>i</a:t>
            </a:r>
            <a:r>
              <a:rPr lang="en-US" sz="2200" b="1" i="1" dirty="0">
                <a:effectLst/>
                <a:latin typeface="Arial" panose="020B0604020202020204" pitchFamily="34" charset="0"/>
                <a:ea typeface="Arial" panose="020B0604020202020204" pitchFamily="34" charset="0"/>
                <a:cs typeface="Times New Roman" panose="02020603050405020304" pitchFamily="18" charset="0"/>
              </a:rPr>
              <a:t>. It refers to the flow of message over the chosen channel.</a:t>
            </a:r>
            <a:endParaRPr lang="en-US" sz="2200" b="1" i="1"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2200" dirty="0">
                <a:effectLst/>
                <a:latin typeface="Arial" panose="020B0604020202020204" pitchFamily="34" charset="0"/>
                <a:ea typeface="Arial" panose="020B0604020202020204" pitchFamily="34" charset="0"/>
                <a:cs typeface="Times New Roman" panose="02020603050405020304" pitchFamily="18" charset="0"/>
              </a:rPr>
              <a:t> </a:t>
            </a: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2200" dirty="0">
                <a:effectLst/>
                <a:latin typeface="Arial" panose="020B0604020202020204" pitchFamily="34" charset="0"/>
                <a:ea typeface="Arial" panose="020B0604020202020204" pitchFamily="34" charset="0"/>
                <a:cs typeface="Times New Roman" panose="02020603050405020304" pitchFamily="18" charset="0"/>
              </a:rPr>
              <a:t>ii. It involves choosing the :</a:t>
            </a: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2200" dirty="0">
                <a:effectLst/>
                <a:latin typeface="Arial" panose="020B0604020202020204" pitchFamily="34" charset="0"/>
                <a:ea typeface="Arial" panose="020B0604020202020204" pitchFamily="34" charset="0"/>
                <a:cs typeface="Times New Roman" panose="02020603050405020304" pitchFamily="18" charset="0"/>
              </a:rPr>
              <a:t>	a. Proper time (When to communicate)</a:t>
            </a: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2200" dirty="0">
                <a:effectLst/>
                <a:latin typeface="Arial" panose="020B0604020202020204" pitchFamily="34" charset="0"/>
                <a:ea typeface="Arial" panose="020B0604020202020204" pitchFamily="34" charset="0"/>
                <a:cs typeface="Times New Roman" panose="02020603050405020304" pitchFamily="18" charset="0"/>
              </a:rPr>
              <a:t>	b. Proper place (Where to communicate)</a:t>
            </a: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2200" dirty="0">
                <a:effectLst/>
                <a:latin typeface="Arial" panose="020B0604020202020204" pitchFamily="34" charset="0"/>
                <a:ea typeface="Arial" panose="020B0604020202020204" pitchFamily="34" charset="0"/>
                <a:cs typeface="Times New Roman" panose="02020603050405020304" pitchFamily="18" charset="0"/>
              </a:rPr>
              <a:t>	c. Proper way (How to communicate)</a:t>
            </a: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buNone/>
            </a:pPr>
            <a:endParaRPr lang="en-US" sz="2200" dirty="0"/>
          </a:p>
        </p:txBody>
      </p:sp>
    </p:spTree>
    <p:extLst>
      <p:ext uri="{BB962C8B-B14F-4D97-AF65-F5344CB8AC3E}">
        <p14:creationId xmlns:p14="http://schemas.microsoft.com/office/powerpoint/2010/main" val="2418200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C1891-C8C0-78F2-0D62-A5278AAD99DD}"/>
              </a:ext>
            </a:extLst>
          </p:cNvPr>
          <p:cNvSpPr>
            <a:spLocks noGrp="1"/>
          </p:cNvSpPr>
          <p:nvPr>
            <p:ph type="title"/>
          </p:nvPr>
        </p:nvSpPr>
        <p:spPr>
          <a:xfrm>
            <a:off x="804671" y="802955"/>
            <a:ext cx="7317053" cy="2132750"/>
          </a:xfrm>
        </p:spPr>
        <p:txBody>
          <a:bodyPr>
            <a:normAutofit/>
          </a:bodyPr>
          <a:lstStyle/>
          <a:p>
            <a:pPr algn="just"/>
            <a:r>
              <a:rPr lang="en-IN" sz="2400" b="1"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4. Receiver:</a:t>
            </a:r>
            <a:r>
              <a:rPr lang="en-IN" sz="24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The receiver is the person who is responsible for decoding the message. The receiver bears an equal share of the responsibility for the successful completion of the communication. It is important that he possesses a nature that is attentive, aware, and optimistic.</a:t>
            </a:r>
            <a:br>
              <a:rPr lang="en-IN" sz="24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endParaRPr lang="en-IN" sz="2400" dirty="0">
              <a:solidFill>
                <a:schemeClr val="tx2"/>
              </a:solidFill>
            </a:endParaRPr>
          </a:p>
        </p:txBody>
      </p:sp>
      <p:sp>
        <p:nvSpPr>
          <p:cNvPr id="3" name="Content Placeholder 2">
            <a:extLst>
              <a:ext uri="{FF2B5EF4-FFF2-40B4-BE49-F238E27FC236}">
                <a16:creationId xmlns:a16="http://schemas.microsoft.com/office/drawing/2014/main" id="{6D0D23A5-398B-B284-240B-B4C91D2EEFCD}"/>
              </a:ext>
            </a:extLst>
          </p:cNvPr>
          <p:cNvSpPr>
            <a:spLocks noGrp="1"/>
          </p:cNvSpPr>
          <p:nvPr>
            <p:ph idx="1"/>
          </p:nvPr>
        </p:nvSpPr>
        <p:spPr>
          <a:xfrm>
            <a:off x="804672" y="2421682"/>
            <a:ext cx="7168254" cy="3639289"/>
          </a:xfrm>
        </p:spPr>
        <p:txBody>
          <a:bodyPr anchor="ctr">
            <a:normAutofit/>
          </a:bodyPr>
          <a:lstStyle/>
          <a:p>
            <a:pPr marL="0" indent="0" algn="just">
              <a:buNone/>
            </a:pPr>
            <a:r>
              <a:rPr lang="en-IN" sz="24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5. Feedback</a:t>
            </a: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It is the signal of the receiver's response to the speaker after decoding the message via verbal (by words) or non-verbal (gesture, posture, eye-contact, gestures, symbols, etc.)</a:t>
            </a:r>
            <a:endParaRPr lang="en-IN" sz="24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ubtitles">
            <a:extLst>
              <a:ext uri="{FF2B5EF4-FFF2-40B4-BE49-F238E27FC236}">
                <a16:creationId xmlns:a16="http://schemas.microsoft.com/office/drawing/2014/main" id="{545B7021-F808-F035-8C83-79D712A496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62737" y="1629089"/>
            <a:ext cx="3079010" cy="2958953"/>
          </a:xfrm>
          <a:prstGeom prst="rect">
            <a:avLst/>
          </a:prstGeom>
        </p:spPr>
      </p:pic>
    </p:spTree>
    <p:extLst>
      <p:ext uri="{BB962C8B-B14F-4D97-AF65-F5344CB8AC3E}">
        <p14:creationId xmlns:p14="http://schemas.microsoft.com/office/powerpoint/2010/main" val="654951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DFFB9-559C-18A9-9FEC-4F72E1347EDF}"/>
              </a:ext>
            </a:extLst>
          </p:cNvPr>
          <p:cNvSpPr>
            <a:spLocks noGrp="1"/>
          </p:cNvSpPr>
          <p:nvPr>
            <p:ph type="title"/>
          </p:nvPr>
        </p:nvSpPr>
        <p:spPr>
          <a:xfrm>
            <a:off x="4654296" y="329184"/>
            <a:ext cx="6894576" cy="1783080"/>
          </a:xfrm>
        </p:spPr>
        <p:txBody>
          <a:bodyPr anchor="b">
            <a:normAutofit/>
          </a:bodyPr>
          <a:lstStyle/>
          <a:p>
            <a:r>
              <a:rPr lang="en-US" sz="5400" b="1">
                <a:effectLst/>
                <a:latin typeface="Arial" panose="020B0604020202020204" pitchFamily="34" charset="0"/>
                <a:ea typeface="Arial" panose="020B0604020202020204" pitchFamily="34" charset="0"/>
                <a:cs typeface="Times New Roman" panose="02020603050405020304" pitchFamily="18" charset="0"/>
              </a:rPr>
              <a:t>4. Decoding :</a:t>
            </a:r>
            <a:br>
              <a:rPr lang="en-US" sz="5400">
                <a:effectLst/>
                <a:latin typeface="Calibri" panose="020F0502020204030204" pitchFamily="34" charset="0"/>
                <a:ea typeface="SimSun" panose="02010600030101010101" pitchFamily="2" charset="-122"/>
                <a:cs typeface="Times New Roman" panose="02020603050405020304" pitchFamily="18" charset="0"/>
              </a:rPr>
            </a:br>
            <a:endParaRPr lang="en-US" sz="5400"/>
          </a:p>
        </p:txBody>
      </p:sp>
      <p:pic>
        <p:nvPicPr>
          <p:cNvPr id="5" name="Picture 4" descr="Multi-coloured paper-craft art">
            <a:extLst>
              <a:ext uri="{FF2B5EF4-FFF2-40B4-BE49-F238E27FC236}">
                <a16:creationId xmlns:a16="http://schemas.microsoft.com/office/drawing/2014/main" id="{4264EFC5-3A73-D550-2D40-B7BDE2C28380}"/>
              </a:ext>
            </a:extLst>
          </p:cNvPr>
          <p:cNvPicPr>
            <a:picLocks noChangeAspect="1"/>
          </p:cNvPicPr>
          <p:nvPr/>
        </p:nvPicPr>
        <p:blipFill rotWithShape="1">
          <a:blip r:embed="rId2"/>
          <a:srcRect l="31397" r="29159" b="-2"/>
          <a:stretch/>
        </p:blipFill>
        <p:spPr>
          <a:xfrm>
            <a:off x="20" y="1"/>
            <a:ext cx="3192359"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61F460-AA6C-E979-F1D5-930FC2906BFE}"/>
              </a:ext>
            </a:extLst>
          </p:cNvPr>
          <p:cNvSpPr>
            <a:spLocks noGrp="1"/>
          </p:cNvSpPr>
          <p:nvPr>
            <p:ph idx="1"/>
          </p:nvPr>
        </p:nvSpPr>
        <p:spPr>
          <a:xfrm>
            <a:off x="3400926" y="2706624"/>
            <a:ext cx="8147946" cy="3483864"/>
          </a:xfrm>
        </p:spPr>
        <p:txBody>
          <a:bodyPr>
            <a:normAutofit/>
          </a:bodyPr>
          <a:lstStyle/>
          <a:p>
            <a:pPr marL="571500" marR="0" indent="-571500" fontAlgn="base">
              <a:spcBef>
                <a:spcPts val="0"/>
              </a:spcBef>
              <a:spcAft>
                <a:spcPts val="0"/>
              </a:spcAft>
              <a:buAutoNum type="romanLcPeriod"/>
            </a:pPr>
            <a:r>
              <a:rPr lang="en-US" sz="2200" dirty="0">
                <a:effectLst/>
                <a:latin typeface="Arial" panose="020B0604020202020204" pitchFamily="34" charset="0"/>
                <a:ea typeface="Arial" panose="020B0604020202020204" pitchFamily="34" charset="0"/>
                <a:cs typeface="Times New Roman" panose="02020603050405020304" pitchFamily="18" charset="0"/>
              </a:rPr>
              <a:t>Decoding is the process of converting a message into thoughts.</a:t>
            </a:r>
          </a:p>
          <a:p>
            <a:pPr marL="0" marR="0" indent="0" fontAlgn="base">
              <a:spcBef>
                <a:spcPts val="0"/>
              </a:spcBef>
              <a:spcAft>
                <a:spcPts val="0"/>
              </a:spcAft>
              <a:buNone/>
            </a:pP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2200" dirty="0">
                <a:effectLst/>
                <a:latin typeface="Arial" panose="020B0604020202020204" pitchFamily="34" charset="0"/>
                <a:ea typeface="Arial" panose="020B0604020202020204" pitchFamily="34" charset="0"/>
                <a:cs typeface="Times New Roman" panose="02020603050405020304" pitchFamily="18" charset="0"/>
              </a:rPr>
              <a:t>ii. The process of decoding involves interpretation and analysis of a</a:t>
            </a:r>
            <a:r>
              <a:rPr lang="en-US" sz="2200" dirty="0">
                <a:latin typeface="Calibri" panose="020F0502020204030204" pitchFamily="34" charset="0"/>
                <a:ea typeface="SimSun" panose="02010600030101010101" pitchFamily="2" charset="-122"/>
                <a:cs typeface="Times New Roman" panose="02020603050405020304" pitchFamily="18" charset="0"/>
              </a:rPr>
              <a:t> </a:t>
            </a:r>
            <a:r>
              <a:rPr lang="en-US" sz="2200" dirty="0">
                <a:effectLst/>
                <a:latin typeface="Arial" panose="020B0604020202020204" pitchFamily="34" charset="0"/>
                <a:ea typeface="Arial" panose="020B0604020202020204" pitchFamily="34" charset="0"/>
                <a:cs typeface="Times New Roman" panose="02020603050405020304" pitchFamily="18" charset="0"/>
              </a:rPr>
              <a:t>message.</a:t>
            </a:r>
          </a:p>
          <a:p>
            <a:pPr marL="0" marR="0" indent="0" fontAlgn="base">
              <a:spcBef>
                <a:spcPts val="0"/>
              </a:spcBef>
              <a:spcAft>
                <a:spcPts val="0"/>
              </a:spcAft>
              <a:buNone/>
            </a:pP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2200" dirty="0">
                <a:effectLst/>
                <a:latin typeface="Arial" panose="020B0604020202020204" pitchFamily="34" charset="0"/>
                <a:ea typeface="Arial" panose="020B0604020202020204" pitchFamily="34" charset="0"/>
                <a:cs typeface="Times New Roman" panose="02020603050405020304" pitchFamily="18" charset="0"/>
              </a:rPr>
              <a:t>iii. Decoding involves reading and understanding of the written</a:t>
            </a:r>
            <a:r>
              <a:rPr lang="en-US" sz="2200" dirty="0">
                <a:latin typeface="Calibri" panose="020F0502020204030204" pitchFamily="34" charset="0"/>
                <a:ea typeface="SimSun" panose="02010600030101010101" pitchFamily="2" charset="-122"/>
                <a:cs typeface="Times New Roman" panose="02020603050405020304" pitchFamily="18" charset="0"/>
              </a:rPr>
              <a:t> </a:t>
            </a:r>
            <a:r>
              <a:rPr lang="en-US" sz="2200" dirty="0">
                <a:effectLst/>
                <a:latin typeface="Arial" panose="020B0604020202020204" pitchFamily="34" charset="0"/>
                <a:ea typeface="Arial" panose="020B0604020202020204" pitchFamily="34" charset="0"/>
                <a:cs typeface="Times New Roman" panose="02020603050405020304" pitchFamily="18" charset="0"/>
              </a:rPr>
              <a:t>communication, listening and understanding of the oral</a:t>
            </a:r>
            <a:r>
              <a:rPr lang="en-US" sz="2200" dirty="0">
                <a:latin typeface="Calibri" panose="020F0502020204030204" pitchFamily="34" charset="0"/>
                <a:ea typeface="SimSun" panose="02010600030101010101" pitchFamily="2" charset="-122"/>
                <a:cs typeface="Times New Roman" panose="02020603050405020304" pitchFamily="18" charset="0"/>
              </a:rPr>
              <a:t> </a:t>
            </a:r>
            <a:r>
              <a:rPr lang="en-US" sz="2200" dirty="0">
                <a:effectLst/>
                <a:latin typeface="Arial" panose="020B0604020202020204" pitchFamily="34" charset="0"/>
                <a:ea typeface="Arial" panose="020B0604020202020204" pitchFamily="34" charset="0"/>
                <a:cs typeface="Times New Roman" panose="02020603050405020304" pitchFamily="18" charset="0"/>
              </a:rPr>
              <a:t>communication.</a:t>
            </a: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buNone/>
            </a:pPr>
            <a:endParaRPr lang="en-US" sz="2200" dirty="0"/>
          </a:p>
        </p:txBody>
      </p:sp>
    </p:spTree>
    <p:extLst>
      <p:ext uri="{BB962C8B-B14F-4D97-AF65-F5344CB8AC3E}">
        <p14:creationId xmlns:p14="http://schemas.microsoft.com/office/powerpoint/2010/main" val="25427958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18DA8-7097-1023-3E5C-77B90FE4A286}"/>
              </a:ext>
            </a:extLst>
          </p:cNvPr>
          <p:cNvSpPr>
            <a:spLocks noGrp="1"/>
          </p:cNvSpPr>
          <p:nvPr>
            <p:ph type="title"/>
          </p:nvPr>
        </p:nvSpPr>
        <p:spPr>
          <a:xfrm>
            <a:off x="572493" y="238539"/>
            <a:ext cx="11018520" cy="1434415"/>
          </a:xfrm>
        </p:spPr>
        <p:txBody>
          <a:bodyPr anchor="b">
            <a:normAutofit/>
          </a:bodyPr>
          <a:lstStyle/>
          <a:p>
            <a:r>
              <a:rPr lang="en-US" sz="4600" b="1">
                <a:effectLst/>
                <a:latin typeface="Arial" panose="020B0604020202020204" pitchFamily="34" charset="0"/>
                <a:ea typeface="Arial" panose="020B0604020202020204" pitchFamily="34" charset="0"/>
                <a:cs typeface="Times New Roman" panose="02020603050405020304" pitchFamily="18" charset="0"/>
              </a:rPr>
              <a:t>5. Feedback / Response :</a:t>
            </a:r>
            <a:br>
              <a:rPr lang="en-US" sz="4600">
                <a:effectLst/>
                <a:latin typeface="Calibri" panose="020F0502020204030204" pitchFamily="34" charset="0"/>
                <a:ea typeface="SimSun" panose="02010600030101010101" pitchFamily="2" charset="-122"/>
                <a:cs typeface="Times New Roman" panose="02020603050405020304" pitchFamily="18" charset="0"/>
              </a:rPr>
            </a:br>
            <a:endParaRPr lang="en-US" sz="4600"/>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57064C-6EA1-BB5A-9D7B-83A5AFB0FCC4}"/>
              </a:ext>
            </a:extLst>
          </p:cNvPr>
          <p:cNvSpPr>
            <a:spLocks noGrp="1"/>
          </p:cNvSpPr>
          <p:nvPr>
            <p:ph idx="1"/>
          </p:nvPr>
        </p:nvSpPr>
        <p:spPr>
          <a:xfrm>
            <a:off x="572493" y="2071316"/>
            <a:ext cx="6713552" cy="4119172"/>
          </a:xfrm>
        </p:spPr>
        <p:txBody>
          <a:bodyPr anchor="t">
            <a:normAutofit/>
          </a:bodyPr>
          <a:lstStyle/>
          <a:p>
            <a:pPr marL="0" marR="0" indent="0" fontAlgn="base">
              <a:spcBef>
                <a:spcPts val="0"/>
              </a:spcBef>
              <a:spcAft>
                <a:spcPts val="0"/>
              </a:spcAft>
              <a:buNone/>
            </a:pPr>
            <a:r>
              <a:rPr lang="en-US" sz="2200" dirty="0" err="1">
                <a:effectLst/>
                <a:latin typeface="Arial" panose="020B0604020202020204" pitchFamily="34" charset="0"/>
                <a:ea typeface="Arial" panose="020B0604020202020204" pitchFamily="34" charset="0"/>
                <a:cs typeface="Times New Roman" panose="02020603050405020304" pitchFamily="18" charset="0"/>
              </a:rPr>
              <a:t>i</a:t>
            </a:r>
            <a:r>
              <a:rPr lang="en-US" sz="2200" dirty="0">
                <a:effectLst/>
                <a:latin typeface="Arial" panose="020B0604020202020204" pitchFamily="34" charset="0"/>
                <a:ea typeface="Arial" panose="020B0604020202020204" pitchFamily="34" charset="0"/>
                <a:cs typeface="Times New Roman" panose="02020603050405020304" pitchFamily="18" charset="0"/>
              </a:rPr>
              <a:t>. Response is the last stage in the communication process.</a:t>
            </a:r>
          </a:p>
          <a:p>
            <a:pPr marL="0" marR="0" fontAlgn="base">
              <a:spcBef>
                <a:spcPts val="0"/>
              </a:spcBef>
              <a:spcAft>
                <a:spcPts val="0"/>
              </a:spcAft>
            </a:pP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2200" dirty="0">
                <a:effectLst/>
                <a:latin typeface="Arial" panose="020B0604020202020204" pitchFamily="34" charset="0"/>
                <a:ea typeface="Arial" panose="020B0604020202020204" pitchFamily="34" charset="0"/>
                <a:cs typeface="Times New Roman" panose="02020603050405020304" pitchFamily="18" charset="0"/>
              </a:rPr>
              <a:t>ii. It is the action or reaction of the receiver to the message.</a:t>
            </a:r>
          </a:p>
          <a:p>
            <a:pPr marL="0" marR="0" fontAlgn="base">
              <a:spcBef>
                <a:spcPts val="0"/>
              </a:spcBef>
              <a:spcAft>
                <a:spcPts val="0"/>
              </a:spcAft>
            </a:pP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fontAlgn="base">
              <a:spcBef>
                <a:spcPts val="0"/>
              </a:spcBef>
              <a:spcAft>
                <a:spcPts val="0"/>
              </a:spcAft>
              <a:buNone/>
            </a:pPr>
            <a:r>
              <a:rPr lang="en-US" sz="2200" dirty="0">
                <a:effectLst/>
                <a:latin typeface="Arial" panose="020B0604020202020204" pitchFamily="34" charset="0"/>
                <a:ea typeface="Arial" panose="020B0604020202020204" pitchFamily="34" charset="0"/>
                <a:cs typeface="Times New Roman" panose="02020603050405020304" pitchFamily="18" charset="0"/>
              </a:rPr>
              <a:t>iii. Response is the key to communication. It helps the   sender to know</a:t>
            </a:r>
            <a:r>
              <a:rPr lang="en-US" sz="2200" dirty="0">
                <a:latin typeface="Calibri" panose="020F0502020204030204" pitchFamily="34" charset="0"/>
                <a:ea typeface="SimSun" panose="02010600030101010101" pitchFamily="2" charset="-122"/>
                <a:cs typeface="Times New Roman" panose="02020603050405020304" pitchFamily="18" charset="0"/>
              </a:rPr>
              <a:t> </a:t>
            </a:r>
            <a:r>
              <a:rPr lang="en-US" sz="2200" dirty="0">
                <a:effectLst/>
                <a:latin typeface="Arial" panose="020B0604020202020204" pitchFamily="34" charset="0"/>
                <a:ea typeface="Arial" panose="020B0604020202020204" pitchFamily="34" charset="0"/>
                <a:cs typeface="Times New Roman" panose="02020603050405020304" pitchFamily="18" charset="0"/>
              </a:rPr>
              <a:t>that the message was received and understood.</a:t>
            </a: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buNone/>
            </a:pPr>
            <a:endParaRPr lang="en-US" sz="2200" dirty="0"/>
          </a:p>
        </p:txBody>
      </p:sp>
      <p:pic>
        <p:nvPicPr>
          <p:cNvPr id="15" name="Picture 14" descr="Metal tic-tac-toe game pieces">
            <a:extLst>
              <a:ext uri="{FF2B5EF4-FFF2-40B4-BE49-F238E27FC236}">
                <a16:creationId xmlns:a16="http://schemas.microsoft.com/office/drawing/2014/main" id="{F9F83C3F-9399-277E-6156-BAA1E5DF833C}"/>
              </a:ext>
            </a:extLst>
          </p:cNvPr>
          <p:cNvPicPr>
            <a:picLocks noChangeAspect="1"/>
          </p:cNvPicPr>
          <p:nvPr/>
        </p:nvPicPr>
        <p:blipFill rotWithShape="1">
          <a:blip r:embed="rId2"/>
          <a:srcRect l="7140" r="20706"/>
          <a:stretch/>
        </p:blipFill>
        <p:spPr>
          <a:xfrm>
            <a:off x="7675658" y="2093976"/>
            <a:ext cx="3941064" cy="4096512"/>
          </a:xfrm>
          <a:prstGeom prst="rect">
            <a:avLst/>
          </a:prstGeom>
        </p:spPr>
      </p:pic>
    </p:spTree>
    <p:extLst>
      <p:ext uri="{BB962C8B-B14F-4D97-AF65-F5344CB8AC3E}">
        <p14:creationId xmlns:p14="http://schemas.microsoft.com/office/powerpoint/2010/main" val="1942162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0" name="Rectangle 10239">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1" name="Rectangle 1048640">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0242" name="Title 1048624">
            <a:extLst>
              <a:ext uri="{FF2B5EF4-FFF2-40B4-BE49-F238E27FC236}">
                <a16:creationId xmlns:a16="http://schemas.microsoft.com/office/drawing/2014/main" id="{8AB2FB73-DDBB-D144-E866-7E83D375FB6D}"/>
              </a:ext>
            </a:extLst>
          </p:cNvPr>
          <p:cNvSpPr>
            <a:spLocks noGrp="1"/>
          </p:cNvSpPr>
          <p:nvPr>
            <p:ph type="title"/>
          </p:nvPr>
        </p:nvSpPr>
        <p:spPr>
          <a:xfrm>
            <a:off x="1179226" y="224590"/>
            <a:ext cx="9833548" cy="1138990"/>
          </a:xfrm>
        </p:spPr>
        <p:txBody>
          <a:bodyPr anchor="b">
            <a:normAutofit/>
          </a:bodyPr>
          <a:lstStyle/>
          <a:p>
            <a:pPr algn="ctr" eaLnBrk="1" hangingPunct="1"/>
            <a:r>
              <a:rPr lang="en-US" altLang="en-US" sz="3600" b="1" dirty="0">
                <a:solidFill>
                  <a:schemeClr val="accent1"/>
                </a:solidFill>
              </a:rPr>
              <a:t>Stimulus and Response </a:t>
            </a:r>
            <a:br>
              <a:rPr lang="en-US" altLang="en-US" sz="3600" b="1" dirty="0">
                <a:solidFill>
                  <a:schemeClr val="accent1"/>
                </a:solidFill>
              </a:rPr>
            </a:br>
            <a:r>
              <a:rPr lang="en-US" altLang="en-US" sz="3600" b="1" dirty="0">
                <a:solidFill>
                  <a:schemeClr val="accent1"/>
                </a:solidFill>
              </a:rPr>
              <a:t>of Communication Skills</a:t>
            </a:r>
          </a:p>
        </p:txBody>
      </p:sp>
      <p:grpSp>
        <p:nvGrpSpPr>
          <p:cNvPr id="1048643" name="Group 1048642">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048644" name="Freeform: Shape 1048643">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5" name="Freeform: Shape 1048644">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6" name="Freeform: Shape 1048645">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7" name="Freeform: Shape 1048646">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8626" name="Content Placeholder 1048625">
            <a:extLst>
              <a:ext uri="{FF2B5EF4-FFF2-40B4-BE49-F238E27FC236}">
                <a16:creationId xmlns:a16="http://schemas.microsoft.com/office/drawing/2014/main" id="{9330993C-6A60-649E-FB9F-CA7AC8C1E64F}"/>
              </a:ext>
            </a:extLst>
          </p:cNvPr>
          <p:cNvSpPr>
            <a:spLocks noGrp="1"/>
          </p:cNvSpPr>
          <p:nvPr>
            <p:ph idx="1"/>
          </p:nvPr>
        </p:nvSpPr>
        <p:spPr>
          <a:xfrm>
            <a:off x="898359" y="1828801"/>
            <a:ext cx="10523620" cy="4443662"/>
          </a:xfrm>
        </p:spPr>
        <p:txBody>
          <a:bodyPr rtlCol="0">
            <a:normAutofit fontScale="92500" lnSpcReduction="20000"/>
          </a:bodyPr>
          <a:lstStyle/>
          <a:p>
            <a:pPr marL="0" indent="0" algn="just">
              <a:lnSpc>
                <a:spcPct val="150000"/>
              </a:lnSpc>
              <a:buNone/>
              <a:defRPr/>
            </a:pPr>
            <a:r>
              <a:rPr lang="en-US" sz="3200" dirty="0">
                <a:solidFill>
                  <a:schemeClr val="tx2"/>
                </a:solidFill>
                <a:ea typeface="+mn-ea"/>
              </a:rPr>
              <a:t>Stimulus and response are the two terms that are frequently used in any discussion on the communication process. A </a:t>
            </a:r>
            <a:r>
              <a:rPr lang="en-US" sz="3200" b="1" dirty="0">
                <a:solidFill>
                  <a:schemeClr val="tx2"/>
                </a:solidFill>
                <a:ea typeface="+mn-ea"/>
              </a:rPr>
              <a:t>‘stimulus’ </a:t>
            </a:r>
            <a:r>
              <a:rPr lang="en-US" sz="3200" dirty="0">
                <a:solidFill>
                  <a:schemeClr val="tx2"/>
                </a:solidFill>
                <a:ea typeface="+mn-ea"/>
              </a:rPr>
              <a:t>is anything that </a:t>
            </a:r>
            <a:r>
              <a:rPr lang="en-US" sz="3200" b="1" i="1" dirty="0">
                <a:solidFill>
                  <a:schemeClr val="tx2"/>
                </a:solidFill>
                <a:ea typeface="+mn-ea"/>
              </a:rPr>
              <a:t>a person can receive through one of his senses.</a:t>
            </a:r>
          </a:p>
          <a:p>
            <a:pPr marL="0" indent="0" algn="just">
              <a:lnSpc>
                <a:spcPct val="150000"/>
              </a:lnSpc>
              <a:buNone/>
              <a:defRPr/>
            </a:pPr>
            <a:r>
              <a:rPr lang="en-US" sz="3200" dirty="0">
                <a:solidFill>
                  <a:schemeClr val="tx2"/>
                </a:solidFill>
                <a:ea typeface="+mn-ea"/>
              </a:rPr>
              <a:t> In fact, it is anything that can produce a sensation. And a ‘response’ is anything that an individual does as a reaction to the stimulus.</a:t>
            </a:r>
          </a:p>
        </p:txBody>
      </p:sp>
      <p:grpSp>
        <p:nvGrpSpPr>
          <p:cNvPr id="1048649" name="Group 1048648">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048650" name="Freeform: Shape 1048649">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1" name="Freeform: Shape 1048650">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2" name="Freeform: Shape 1048651">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3" name="Freeform: Shape 1048652">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048626">
            <a:extLst>
              <a:ext uri="{FF2B5EF4-FFF2-40B4-BE49-F238E27FC236}">
                <a16:creationId xmlns:a16="http://schemas.microsoft.com/office/drawing/2014/main" id="{2E6383BD-B195-6EC6-9AB5-644ADB5DE254}"/>
              </a:ext>
            </a:extLst>
          </p:cNvPr>
          <p:cNvSpPr>
            <a:spLocks noGrp="1"/>
          </p:cNvSpPr>
          <p:nvPr>
            <p:ph type="title"/>
          </p:nvPr>
        </p:nvSpPr>
        <p:spPr>
          <a:xfrm>
            <a:off x="834189" y="365126"/>
            <a:ext cx="9608386" cy="3211513"/>
          </a:xfrm>
        </p:spPr>
        <p:txBody>
          <a:bodyPr/>
          <a:lstStyle/>
          <a:p>
            <a:pPr algn="just" eaLnBrk="1" hangingPunct="1"/>
            <a:r>
              <a:rPr lang="en-US" altLang="en-US" sz="3000" dirty="0"/>
              <a:t>These two terms, </a:t>
            </a:r>
            <a:r>
              <a:rPr lang="en-US" altLang="en-US" sz="3000" b="1" i="1" dirty="0">
                <a:solidFill>
                  <a:srgbClr val="7030A0"/>
                </a:solidFill>
              </a:rPr>
              <a:t>stimulus and response, are ultimately connected with the whole learning process</a:t>
            </a:r>
            <a:r>
              <a:rPr lang="en-US" altLang="en-US" sz="3000" dirty="0"/>
              <a:t>. The communication objective of the source is to bring about a change in the behavior of the receiver.</a:t>
            </a:r>
            <a:br>
              <a:rPr lang="en-US" altLang="en-US" sz="3000" dirty="0"/>
            </a:br>
            <a:r>
              <a:rPr lang="en-US" altLang="en-US" sz="3000" dirty="0"/>
              <a:t>The whole communication process</a:t>
            </a:r>
            <a:r>
              <a:rPr lang="en-US" altLang="en-IN" sz="3000" dirty="0"/>
              <a:t> </a:t>
            </a:r>
            <a:r>
              <a:rPr lang="en-US" altLang="en-US" sz="3000" dirty="0"/>
              <a:t>consists of the following:</a:t>
            </a:r>
          </a:p>
        </p:txBody>
      </p:sp>
      <p:graphicFrame>
        <p:nvGraphicFramePr>
          <p:cNvPr id="11269" name="Content Placeholder 1048627">
            <a:extLst>
              <a:ext uri="{FF2B5EF4-FFF2-40B4-BE49-F238E27FC236}">
                <a16:creationId xmlns:a16="http://schemas.microsoft.com/office/drawing/2014/main" id="{59E7A320-F3E4-08C8-CA1B-3FEF6472E302}"/>
              </a:ext>
            </a:extLst>
          </p:cNvPr>
          <p:cNvGraphicFramePr>
            <a:graphicFrameLocks noGrp="1"/>
          </p:cNvGraphicFramePr>
          <p:nvPr>
            <p:ph idx="1"/>
          </p:nvPr>
        </p:nvGraphicFramePr>
        <p:xfrm>
          <a:off x="1711326" y="3576639"/>
          <a:ext cx="8691563" cy="2987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5F281E94-7186-2552-E985-0C8C7558EB13}"/>
              </a:ext>
            </a:extLst>
          </p:cNvPr>
          <p:cNvSpPr>
            <a:spLocks noGrp="1"/>
          </p:cNvSpPr>
          <p:nvPr>
            <p:ph type="title"/>
          </p:nvPr>
        </p:nvSpPr>
        <p:spPr>
          <a:xfrm>
            <a:off x="2152650" y="365126"/>
            <a:ext cx="7886700" cy="561975"/>
          </a:xfrm>
        </p:spPr>
        <p:txBody>
          <a:bodyPr/>
          <a:lstStyle/>
          <a:p>
            <a:pPr algn="ctr" eaLnBrk="1" hangingPunct="1"/>
            <a:r>
              <a:rPr lang="en-US" altLang="en-US" sz="3200" b="1">
                <a:solidFill>
                  <a:srgbClr val="FF0000"/>
                </a:solidFill>
              </a:rPr>
              <a:t>Communication Process Cycle</a:t>
            </a:r>
          </a:p>
        </p:txBody>
      </p:sp>
      <p:sp>
        <p:nvSpPr>
          <p:cNvPr id="12291" name="Content Placeholder 2">
            <a:extLst>
              <a:ext uri="{FF2B5EF4-FFF2-40B4-BE49-F238E27FC236}">
                <a16:creationId xmlns:a16="http://schemas.microsoft.com/office/drawing/2014/main" id="{F43E648B-8315-EE18-9C31-A36DE3B88CCC}"/>
              </a:ext>
            </a:extLst>
          </p:cNvPr>
          <p:cNvSpPr>
            <a:spLocks noGrp="1"/>
          </p:cNvSpPr>
          <p:nvPr>
            <p:ph idx="1"/>
          </p:nvPr>
        </p:nvSpPr>
        <p:spPr>
          <a:xfrm>
            <a:off x="2074863" y="1825625"/>
            <a:ext cx="7886700" cy="4351338"/>
          </a:xfrm>
        </p:spPr>
        <p:txBody>
          <a:bodyPr/>
          <a:lstStyle/>
          <a:p>
            <a:pPr eaLnBrk="1" hangingPunct="1">
              <a:buFont typeface="Arial" panose="020B0604020202020204" pitchFamily="34" charset="0"/>
              <a:buNone/>
            </a:pPr>
            <a:r>
              <a:rPr lang="en-US" altLang="en-US"/>
              <a:t>.</a:t>
            </a:r>
          </a:p>
        </p:txBody>
      </p:sp>
      <p:sp>
        <p:nvSpPr>
          <p:cNvPr id="5" name="Oval 4">
            <a:extLst>
              <a:ext uri="{FF2B5EF4-FFF2-40B4-BE49-F238E27FC236}">
                <a16:creationId xmlns:a16="http://schemas.microsoft.com/office/drawing/2014/main" id="{9770294F-E9DF-1472-07A2-CD9CCDB1AE77}"/>
              </a:ext>
            </a:extLst>
          </p:cNvPr>
          <p:cNvSpPr/>
          <p:nvPr/>
        </p:nvSpPr>
        <p:spPr>
          <a:xfrm>
            <a:off x="1693864" y="2133600"/>
            <a:ext cx="2039937"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rgbClr val="FFFF00"/>
                </a:solidFill>
              </a:rPr>
              <a:t>Sender</a:t>
            </a:r>
          </a:p>
        </p:txBody>
      </p:sp>
      <p:sp>
        <p:nvSpPr>
          <p:cNvPr id="6" name="Rounded Rectangle 5">
            <a:extLst>
              <a:ext uri="{FF2B5EF4-FFF2-40B4-BE49-F238E27FC236}">
                <a16:creationId xmlns:a16="http://schemas.microsoft.com/office/drawing/2014/main" id="{1FDCAF99-476B-2D92-195B-28FCE5121EC2}"/>
              </a:ext>
            </a:extLst>
          </p:cNvPr>
          <p:cNvSpPr/>
          <p:nvPr/>
        </p:nvSpPr>
        <p:spPr>
          <a:xfrm>
            <a:off x="4191000" y="2362200"/>
            <a:ext cx="1295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FFFF00"/>
                </a:solidFill>
              </a:rPr>
              <a:t>Message</a:t>
            </a:r>
          </a:p>
        </p:txBody>
      </p:sp>
      <p:sp>
        <p:nvSpPr>
          <p:cNvPr id="8" name="Rounded Rectangle 7">
            <a:extLst>
              <a:ext uri="{FF2B5EF4-FFF2-40B4-BE49-F238E27FC236}">
                <a16:creationId xmlns:a16="http://schemas.microsoft.com/office/drawing/2014/main" id="{E767AFD3-3A99-5793-ECC6-924BA380D8A1}"/>
              </a:ext>
            </a:extLst>
          </p:cNvPr>
          <p:cNvSpPr/>
          <p:nvPr/>
        </p:nvSpPr>
        <p:spPr>
          <a:xfrm>
            <a:off x="6096000" y="2362200"/>
            <a:ext cx="1371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srgbClr val="FFFF00"/>
                </a:solidFill>
              </a:rPr>
              <a:t>Channel</a:t>
            </a:r>
            <a:endParaRPr lang="en-US" b="1" dirty="0">
              <a:solidFill>
                <a:srgbClr val="FFFF00"/>
              </a:solidFill>
            </a:endParaRPr>
          </a:p>
        </p:txBody>
      </p:sp>
      <p:sp>
        <p:nvSpPr>
          <p:cNvPr id="9" name="Oval 8">
            <a:extLst>
              <a:ext uri="{FF2B5EF4-FFF2-40B4-BE49-F238E27FC236}">
                <a16:creationId xmlns:a16="http://schemas.microsoft.com/office/drawing/2014/main" id="{BDC55811-F57C-E644-51E6-EFC1916BF24B}"/>
              </a:ext>
            </a:extLst>
          </p:cNvPr>
          <p:cNvSpPr/>
          <p:nvPr/>
        </p:nvSpPr>
        <p:spPr>
          <a:xfrm>
            <a:off x="8001001" y="2133600"/>
            <a:ext cx="2392363"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rgbClr val="FFFF00"/>
                </a:solidFill>
              </a:rPr>
              <a:t>Receiver</a:t>
            </a:r>
          </a:p>
        </p:txBody>
      </p:sp>
      <p:sp>
        <p:nvSpPr>
          <p:cNvPr id="11" name="Curved Left Arrow 10">
            <a:extLst>
              <a:ext uri="{FF2B5EF4-FFF2-40B4-BE49-F238E27FC236}">
                <a16:creationId xmlns:a16="http://schemas.microsoft.com/office/drawing/2014/main" id="{5BAAA7CD-FB4B-D7C3-FAC5-1BE1E1C6B562}"/>
              </a:ext>
            </a:extLst>
          </p:cNvPr>
          <p:cNvSpPr/>
          <p:nvPr/>
        </p:nvSpPr>
        <p:spPr>
          <a:xfrm rot="5400000">
            <a:off x="4285457" y="970757"/>
            <a:ext cx="2859087" cy="71628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3" name="Oval Callout 12">
            <a:extLst>
              <a:ext uri="{FF2B5EF4-FFF2-40B4-BE49-F238E27FC236}">
                <a16:creationId xmlns:a16="http://schemas.microsoft.com/office/drawing/2014/main" id="{BC9F6652-8EE7-4A74-23D1-3C9D9EC02315}"/>
              </a:ext>
            </a:extLst>
          </p:cNvPr>
          <p:cNvSpPr/>
          <p:nvPr/>
        </p:nvSpPr>
        <p:spPr>
          <a:xfrm>
            <a:off x="4648200" y="4876800"/>
            <a:ext cx="2514600" cy="6858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accent2">
                    <a:lumMod val="60000"/>
                    <a:lumOff val="40000"/>
                  </a:schemeClr>
                </a:solidFill>
              </a:rPr>
              <a:t>Feedback</a:t>
            </a:r>
          </a:p>
        </p:txBody>
      </p:sp>
      <p:sp>
        <p:nvSpPr>
          <p:cNvPr id="10" name="Right Arrow 9">
            <a:extLst>
              <a:ext uri="{FF2B5EF4-FFF2-40B4-BE49-F238E27FC236}">
                <a16:creationId xmlns:a16="http://schemas.microsoft.com/office/drawing/2014/main" id="{BA7CC7C2-24D1-583A-7530-38C849681E74}"/>
              </a:ext>
            </a:extLst>
          </p:cNvPr>
          <p:cNvSpPr/>
          <p:nvPr/>
        </p:nvSpPr>
        <p:spPr>
          <a:xfrm>
            <a:off x="3810001" y="2590800"/>
            <a:ext cx="352425" cy="127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C00000"/>
              </a:solidFill>
            </a:endParaRPr>
          </a:p>
        </p:txBody>
      </p:sp>
      <p:sp>
        <p:nvSpPr>
          <p:cNvPr id="12" name="Right Arrow 11">
            <a:extLst>
              <a:ext uri="{FF2B5EF4-FFF2-40B4-BE49-F238E27FC236}">
                <a16:creationId xmlns:a16="http://schemas.microsoft.com/office/drawing/2014/main" id="{319C659E-2BC3-E4C1-6CD6-2EE165EEE686}"/>
              </a:ext>
            </a:extLst>
          </p:cNvPr>
          <p:cNvSpPr/>
          <p:nvPr/>
        </p:nvSpPr>
        <p:spPr>
          <a:xfrm>
            <a:off x="5508626" y="2590800"/>
            <a:ext cx="587375" cy="127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ight Arrow 13">
            <a:extLst>
              <a:ext uri="{FF2B5EF4-FFF2-40B4-BE49-F238E27FC236}">
                <a16:creationId xmlns:a16="http://schemas.microsoft.com/office/drawing/2014/main" id="{8177BCF2-A8FC-A2A1-4CF6-C327714D4BF6}"/>
              </a:ext>
            </a:extLst>
          </p:cNvPr>
          <p:cNvSpPr/>
          <p:nvPr/>
        </p:nvSpPr>
        <p:spPr>
          <a:xfrm>
            <a:off x="7543800" y="2590800"/>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Up Arrow 15">
            <a:extLst>
              <a:ext uri="{FF2B5EF4-FFF2-40B4-BE49-F238E27FC236}">
                <a16:creationId xmlns:a16="http://schemas.microsoft.com/office/drawing/2014/main" id="{3B4F76CE-BECD-FDEE-A260-86AFEA759638}"/>
              </a:ext>
            </a:extLst>
          </p:cNvPr>
          <p:cNvSpPr/>
          <p:nvPr/>
        </p:nvSpPr>
        <p:spPr>
          <a:xfrm>
            <a:off x="3784601" y="1789113"/>
            <a:ext cx="169863" cy="823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Up Arrow 16">
            <a:extLst>
              <a:ext uri="{FF2B5EF4-FFF2-40B4-BE49-F238E27FC236}">
                <a16:creationId xmlns:a16="http://schemas.microsoft.com/office/drawing/2014/main" id="{21E26B0F-906F-2E18-F623-32B65EDABA71}"/>
              </a:ext>
            </a:extLst>
          </p:cNvPr>
          <p:cNvSpPr/>
          <p:nvPr/>
        </p:nvSpPr>
        <p:spPr>
          <a:xfrm>
            <a:off x="7515226" y="1824038"/>
            <a:ext cx="169863" cy="823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Rounded Rectangle 17">
            <a:extLst>
              <a:ext uri="{FF2B5EF4-FFF2-40B4-BE49-F238E27FC236}">
                <a16:creationId xmlns:a16="http://schemas.microsoft.com/office/drawing/2014/main" id="{19077DD2-894B-7E70-A8FD-172393F462C1}"/>
              </a:ext>
            </a:extLst>
          </p:cNvPr>
          <p:cNvSpPr/>
          <p:nvPr/>
        </p:nvSpPr>
        <p:spPr>
          <a:xfrm>
            <a:off x="2738438" y="1463675"/>
            <a:ext cx="2273300" cy="325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Encoding Process</a:t>
            </a:r>
          </a:p>
        </p:txBody>
      </p:sp>
      <p:sp>
        <p:nvSpPr>
          <p:cNvPr id="19" name="Rounded Rectangle 18">
            <a:extLst>
              <a:ext uri="{FF2B5EF4-FFF2-40B4-BE49-F238E27FC236}">
                <a16:creationId xmlns:a16="http://schemas.microsoft.com/office/drawing/2014/main" id="{C8BD2242-B49A-C6CC-0002-9093743DEC13}"/>
              </a:ext>
            </a:extLst>
          </p:cNvPr>
          <p:cNvSpPr/>
          <p:nvPr/>
        </p:nvSpPr>
        <p:spPr>
          <a:xfrm>
            <a:off x="6483350" y="1471614"/>
            <a:ext cx="2273300" cy="32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Decoding Process</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860884" y="329184"/>
            <a:ext cx="9687988" cy="1783080"/>
          </a:xfrm>
        </p:spPr>
        <p:txBody>
          <a:bodyPr vert="horz" lIns="91440" tIns="45720" rIns="91440" bIns="45720" rtlCol="0" anchor="b">
            <a:normAutofit/>
          </a:bodyPr>
          <a:lstStyle/>
          <a:p>
            <a:pPr algn="l"/>
            <a:r>
              <a:rPr lang="en-US" sz="5000" b="1" dirty="0"/>
              <a:t>Pronunciation Etiquettes</a:t>
            </a:r>
            <a:br>
              <a:rPr lang="en-US" sz="5000" b="1" dirty="0"/>
            </a:br>
            <a:endParaRPr lang="en-US" sz="5000" dirty="0"/>
          </a:p>
        </p:txBody>
      </p:sp>
      <p:pic>
        <p:nvPicPr>
          <p:cNvPr id="14" name="Picture 13">
            <a:extLst>
              <a:ext uri="{FF2B5EF4-FFF2-40B4-BE49-F238E27FC236}">
                <a16:creationId xmlns:a16="http://schemas.microsoft.com/office/drawing/2014/main" id="{99D70BAE-1BA1-32FA-2D84-3FFACAFBA05F}"/>
              </a:ext>
            </a:extLst>
          </p:cNvPr>
          <p:cNvPicPr>
            <a:picLocks noChangeAspect="1"/>
          </p:cNvPicPr>
          <p:nvPr/>
        </p:nvPicPr>
        <p:blipFill rotWithShape="1">
          <a:blip r:embed="rId2"/>
          <a:srcRect l="27571" r="42735" b="-1"/>
          <a:stretch/>
        </p:blipFill>
        <p:spPr>
          <a:xfrm>
            <a:off x="20" y="2414015"/>
            <a:ext cx="4052522" cy="4443986"/>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0"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52542" y="2414016"/>
            <a:ext cx="7496330" cy="3776472"/>
          </a:xfrm>
        </p:spPr>
        <p:txBody>
          <a:bodyPr vert="horz" lIns="91440" tIns="45720" rIns="91440" bIns="45720" rtlCol="0">
            <a:normAutofit/>
          </a:bodyPr>
          <a:lstStyle/>
          <a:p>
            <a:pPr algn="l">
              <a:defRPr/>
            </a:pPr>
            <a:r>
              <a:rPr lang="en-US" sz="3600" b="1" dirty="0"/>
              <a:t>A. Vowel sounds</a:t>
            </a:r>
          </a:p>
          <a:p>
            <a:pPr algn="l">
              <a:defRPr/>
            </a:pPr>
            <a:r>
              <a:rPr lang="en-US" sz="3600" b="1" dirty="0"/>
              <a:t>B. Consonant sounds	</a:t>
            </a:r>
          </a:p>
          <a:p>
            <a:pPr algn="l">
              <a:defRPr/>
            </a:pPr>
            <a:r>
              <a:rPr lang="en-US" sz="3600" b="1" dirty="0"/>
              <a:t>C. Syllables &amp; Tone </a:t>
            </a:r>
          </a:p>
          <a:p>
            <a:pPr algn="l">
              <a:defRPr/>
            </a:pPr>
            <a:r>
              <a:rPr lang="en-US" sz="3600" b="1" dirty="0"/>
              <a:t>D. Intonation: Rising tone; Falling Tone</a:t>
            </a:r>
          </a:p>
          <a:p>
            <a:pPr indent="-228600" algn="l">
              <a:buFont typeface="Arial" panose="020B0604020202020204" pitchFamily="34" charset="0"/>
              <a:buChar char="•"/>
            </a:pPr>
            <a:endParaRPr lang="en-US" sz="22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3080" name="Rectangle 307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Rectangle 308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Rectangle 308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8" name="Freeform: Shape 308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0" name="Rectangle 308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Rectangle 2">
            <a:extLst>
              <a:ext uri="{FF2B5EF4-FFF2-40B4-BE49-F238E27FC236}">
                <a16:creationId xmlns:a16="http://schemas.microsoft.com/office/drawing/2014/main" id="{FD683D6E-FFD7-4280-A577-51E35C4C6B9C}"/>
              </a:ext>
            </a:extLst>
          </p:cNvPr>
          <p:cNvSpPr>
            <a:spLocks noGrp="1" noRot="1" noChangeArrowheads="1"/>
          </p:cNvSpPr>
          <p:nvPr>
            <p:ph type="title"/>
          </p:nvPr>
        </p:nvSpPr>
        <p:spPr>
          <a:xfrm>
            <a:off x="466722" y="586855"/>
            <a:ext cx="3201366" cy="3387497"/>
          </a:xfrm>
        </p:spPr>
        <p:txBody>
          <a:bodyPr anchor="b">
            <a:normAutofit/>
          </a:bodyPr>
          <a:lstStyle/>
          <a:p>
            <a:pPr algn="r" eaLnBrk="1" hangingPunct="1"/>
            <a:r>
              <a:rPr lang="en-US" altLang="en-US" sz="4000" b="1">
                <a:solidFill>
                  <a:srgbClr val="FFFFFF"/>
                </a:solidFill>
                <a:latin typeface="Bahnschrift" panose="020B0502040204020203" pitchFamily="34" charset="0"/>
                <a:cs typeface="Segoe UI Semibold" panose="020B0702040204020203" pitchFamily="34" charset="0"/>
              </a:rPr>
              <a:t>VOWEL &amp; CONSONANT SOUNDS</a:t>
            </a:r>
            <a:endParaRPr lang="en-US" altLang="en-US" sz="4000" b="1">
              <a:solidFill>
                <a:srgbClr val="FFFFFF"/>
              </a:solidFill>
              <a:latin typeface="Bahnschrift" panose="020B0502040204020203" pitchFamily="34" charset="0"/>
            </a:endParaRPr>
          </a:p>
        </p:txBody>
      </p:sp>
      <p:sp>
        <p:nvSpPr>
          <p:cNvPr id="3075" name="Rectangle 3">
            <a:extLst>
              <a:ext uri="{FF2B5EF4-FFF2-40B4-BE49-F238E27FC236}">
                <a16:creationId xmlns:a16="http://schemas.microsoft.com/office/drawing/2014/main" id="{31779971-2AC3-4195-B7EF-8B6E85094623}"/>
              </a:ext>
            </a:extLst>
          </p:cNvPr>
          <p:cNvSpPr>
            <a:spLocks noGrp="1" noChangeArrowheads="1"/>
          </p:cNvSpPr>
          <p:nvPr>
            <p:ph idx="1"/>
          </p:nvPr>
        </p:nvSpPr>
        <p:spPr>
          <a:xfrm>
            <a:off x="4581727" y="649480"/>
            <a:ext cx="7305473" cy="5546047"/>
          </a:xfrm>
        </p:spPr>
        <p:txBody>
          <a:bodyPr anchor="ctr">
            <a:normAutofit lnSpcReduction="10000"/>
          </a:bodyPr>
          <a:lstStyle/>
          <a:p>
            <a:pPr marL="0" indent="0" algn="just">
              <a:buNone/>
            </a:pPr>
            <a:r>
              <a:rPr lang="en-US" altLang="en-US" b="1" dirty="0">
                <a:latin typeface="Bahnschrift" panose="020B0502040204020203" pitchFamily="34" charset="0"/>
              </a:rPr>
              <a:t>1. Vowels: </a:t>
            </a:r>
            <a:r>
              <a:rPr lang="en-US" altLang="en-US" dirty="0">
                <a:latin typeface="Bahnschrift" panose="020B0502040204020203" pitchFamily="34" charset="0"/>
              </a:rPr>
              <a:t>The vowel is a sound in the production of which the air stream does not meet an obstruction and there is no noise component. In British English, there are 20 vowel sounds divided into 5 long vowels, 7 short vowels and 8 diphthongs (gliding vowel sounds, which are a composed of a combination of two short vowel sounds).</a:t>
            </a:r>
          </a:p>
          <a:p>
            <a:pPr marL="0" indent="0" algn="just">
              <a:buNone/>
            </a:pPr>
            <a:endParaRPr lang="en-US" altLang="en-US" dirty="0">
              <a:latin typeface="Bahnschrift" panose="020B0502040204020203" pitchFamily="34" charset="0"/>
            </a:endParaRPr>
          </a:p>
          <a:p>
            <a:pPr marL="0" indent="0" algn="just">
              <a:buNone/>
            </a:pPr>
            <a:r>
              <a:rPr lang="en-US" altLang="en-US" dirty="0">
                <a:latin typeface="Bahnschrift" panose="020B0502040204020203" pitchFamily="34" charset="0"/>
              </a:rPr>
              <a:t>2.  </a:t>
            </a:r>
            <a:r>
              <a:rPr lang="en-US" altLang="en-US" b="1" dirty="0">
                <a:latin typeface="Bahnschrift" panose="020B0502040204020203" pitchFamily="34" charset="0"/>
              </a:rPr>
              <a:t>Consonants: </a:t>
            </a:r>
            <a:r>
              <a:rPr lang="en-US" altLang="en-US" dirty="0">
                <a:latin typeface="Bahnschrift" panose="020B0502040204020203" pitchFamily="34" charset="0"/>
              </a:rPr>
              <a:t>Consonants are defined phonetically as sounds       made by a closure or narrowing in the vocal tract so that the airflow is either completely blocked or restricted with an audible friction. There are 24 consonant sounds.</a:t>
            </a:r>
          </a:p>
          <a:p>
            <a:pPr>
              <a:buFont typeface="Arial" panose="020B0604020202020204" pitchFamily="34" charset="0"/>
              <a:buNone/>
            </a:pPr>
            <a:endParaRPr lang="en-US" altLang="en-US" sz="1600" b="1" dirty="0">
              <a:latin typeface="Bahnschrift"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xEl>
                                              <p:pRg st="0" end="0"/>
                                            </p:txEl>
                                          </p:spTgt>
                                        </p:tgtEl>
                                        <p:attrNameLst>
                                          <p:attrName>style.visibility</p:attrName>
                                        </p:attrNameLst>
                                      </p:cBhvr>
                                      <p:to>
                                        <p:strVal val="visible"/>
                                      </p:to>
                                    </p:set>
                                    <p:anim calcmode="lin" valueType="num">
                                      <p:cBhvr additive="base">
                                        <p:cTn id="13"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xEl>
                                              <p:pRg st="2" end="2"/>
                                            </p:txEl>
                                          </p:spTgt>
                                        </p:tgtEl>
                                        <p:attrNameLst>
                                          <p:attrName>style.visibility</p:attrName>
                                        </p:attrNameLst>
                                      </p:cBhvr>
                                      <p:to>
                                        <p:strVal val="visible"/>
                                      </p:to>
                                    </p:set>
                                    <p:anim calcmode="lin" valueType="num">
                                      <p:cBhvr additive="base">
                                        <p:cTn id="19" dur="500" fill="hold"/>
                                        <p:tgtEl>
                                          <p:spTgt spid="30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8" name="Rectangle 410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8" name="Rectangle 2">
            <a:extLst>
              <a:ext uri="{FF2B5EF4-FFF2-40B4-BE49-F238E27FC236}">
                <a16:creationId xmlns:a16="http://schemas.microsoft.com/office/drawing/2014/main" id="{ADAD3495-F947-47A1-B16E-C15BCB348B6F}"/>
              </a:ext>
            </a:extLst>
          </p:cNvPr>
          <p:cNvSpPr>
            <a:spLocks noGrp="1" noRot="1" noChangeArrowheads="1"/>
          </p:cNvSpPr>
          <p:nvPr>
            <p:ph type="title"/>
          </p:nvPr>
        </p:nvSpPr>
        <p:spPr>
          <a:xfrm>
            <a:off x="7764379" y="1384296"/>
            <a:ext cx="3528698" cy="2387600"/>
          </a:xfrm>
        </p:spPr>
        <p:txBody>
          <a:bodyPr vert="horz" lIns="91440" tIns="45720" rIns="91440" bIns="45720" rtlCol="0" anchor="b">
            <a:normAutofit/>
          </a:bodyPr>
          <a:lstStyle/>
          <a:p>
            <a:r>
              <a:rPr lang="en-US" altLang="en-US" sz="5000" b="1" dirty="0">
                <a:solidFill>
                  <a:schemeClr val="bg1"/>
                </a:solidFill>
              </a:rPr>
              <a:t>IPA CHART</a:t>
            </a:r>
          </a:p>
        </p:txBody>
      </p:sp>
      <p:sp>
        <p:nvSpPr>
          <p:cNvPr id="6" name="TextBox 5">
            <a:extLst>
              <a:ext uri="{FF2B5EF4-FFF2-40B4-BE49-F238E27FC236}">
                <a16:creationId xmlns:a16="http://schemas.microsoft.com/office/drawing/2014/main" id="{2DC03AFD-7052-48FD-902D-182778D74512}"/>
              </a:ext>
            </a:extLst>
          </p:cNvPr>
          <p:cNvSpPr txBox="1"/>
          <p:nvPr/>
        </p:nvSpPr>
        <p:spPr>
          <a:xfrm>
            <a:off x="7764379" y="3863971"/>
            <a:ext cx="3528698" cy="1655762"/>
          </a:xfrm>
          <a:prstGeom prst="rect">
            <a:avLst/>
          </a:prstGeom>
        </p:spPr>
        <p:txBody>
          <a:bodyPr vert="horz" lIns="91440" tIns="45720" rIns="91440" bIns="45720" rtlCol="0">
            <a:normAutofit/>
          </a:bodyPr>
          <a:lstStyle/>
          <a:p>
            <a:pPr algn="ctr">
              <a:lnSpc>
                <a:spcPct val="90000"/>
              </a:lnSpc>
              <a:spcBef>
                <a:spcPts val="1000"/>
              </a:spcBef>
            </a:pPr>
            <a:r>
              <a:rPr lang="en-US" sz="2000" dirty="0">
                <a:solidFill>
                  <a:schemeClr val="bg1"/>
                </a:solidFill>
              </a:rPr>
              <a:t>The </a:t>
            </a:r>
            <a:r>
              <a:rPr lang="en-US" sz="2000" b="1" dirty="0">
                <a:solidFill>
                  <a:schemeClr val="bg1"/>
                </a:solidFill>
              </a:rPr>
              <a:t>International Phonetic Alphabet</a:t>
            </a:r>
            <a:r>
              <a:rPr lang="en-US" sz="2000" dirty="0">
                <a:solidFill>
                  <a:schemeClr val="bg1"/>
                </a:solidFill>
              </a:rPr>
              <a:t> (IPA) is an alphabetic system of phonetic notation:</a:t>
            </a:r>
          </a:p>
        </p:txBody>
      </p:sp>
      <p:pic>
        <p:nvPicPr>
          <p:cNvPr id="7" name="Picture 4" descr="https://jadeblueefl.files.wordpress.com/2013/07/phonemic-chart-with-colours.jpg">
            <a:extLst>
              <a:ext uri="{FF2B5EF4-FFF2-40B4-BE49-F238E27FC236}">
                <a16:creationId xmlns:a16="http://schemas.microsoft.com/office/drawing/2014/main" id="{808A932C-FDB1-479B-9D1C-285973CFC9D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6127"/>
          <a:stretch/>
        </p:blipFill>
        <p:spPr bwMode="auto">
          <a:xfrm>
            <a:off x="473874" y="417094"/>
            <a:ext cx="7164299" cy="60318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Rectangle 4108">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098"/>
                                        </p:tgtEl>
                                        <p:attrNameLst>
                                          <p:attrName>style.visibility</p:attrName>
                                        </p:attrNameLst>
                                      </p:cBhvr>
                                      <p:to>
                                        <p:strVal val="visible"/>
                                      </p:to>
                                    </p:set>
                                    <p:animEffect transition="in" filter="fade">
                                      <p:cBhvr>
                                        <p:cTn id="7" dur="4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65" name="Rectangle 516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122" name="Rectangle 2">
            <a:extLst>
              <a:ext uri="{FF2B5EF4-FFF2-40B4-BE49-F238E27FC236}">
                <a16:creationId xmlns:a16="http://schemas.microsoft.com/office/drawing/2014/main" id="{2C8BC8C1-1C5B-4255-94FF-381A0EB4653F}"/>
              </a:ext>
            </a:extLst>
          </p:cNvPr>
          <p:cNvSpPr>
            <a:spLocks noGrp="1" noRot="1" noChangeArrowheads="1"/>
          </p:cNvSpPr>
          <p:nvPr>
            <p:ph type="title"/>
          </p:nvPr>
        </p:nvSpPr>
        <p:spPr>
          <a:xfrm>
            <a:off x="192505" y="1450655"/>
            <a:ext cx="3801979" cy="3956690"/>
          </a:xfrm>
        </p:spPr>
        <p:txBody>
          <a:bodyPr anchor="ctr">
            <a:normAutofit/>
          </a:bodyPr>
          <a:lstStyle/>
          <a:p>
            <a:pPr eaLnBrk="1" hangingPunct="1"/>
            <a:r>
              <a:rPr lang="en-US" altLang="en-US" sz="5000" b="1" dirty="0">
                <a:solidFill>
                  <a:schemeClr val="bg1"/>
                </a:solidFill>
                <a:latin typeface="Bahnschrift" panose="020B0502040204020203" pitchFamily="34" charset="0"/>
                <a:cs typeface="Segoe UI Semibold" panose="020B0702040204020203" pitchFamily="34" charset="0"/>
              </a:rPr>
              <a:t>SYLLABLE</a:t>
            </a:r>
            <a:endParaRPr lang="en-US" altLang="en-US" sz="5000" b="1" dirty="0">
              <a:solidFill>
                <a:schemeClr val="bg1"/>
              </a:solidFill>
              <a:latin typeface="Bahnschrift" panose="020B0502040204020203" pitchFamily="34" charset="0"/>
            </a:endParaRPr>
          </a:p>
        </p:txBody>
      </p:sp>
      <p:cxnSp>
        <p:nvCxnSpPr>
          <p:cNvPr id="5166" name="Straight Connector 5165">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61" name="Straight Connector 516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75" name="Rectangle 3">
            <a:extLst>
              <a:ext uri="{FF2B5EF4-FFF2-40B4-BE49-F238E27FC236}">
                <a16:creationId xmlns:a16="http://schemas.microsoft.com/office/drawing/2014/main" id="{6D7DCDBC-350C-4D8B-B468-4E5180E40AEE}"/>
              </a:ext>
            </a:extLst>
          </p:cNvPr>
          <p:cNvSpPr>
            <a:spLocks noGrp="1" noChangeArrowheads="1"/>
          </p:cNvSpPr>
          <p:nvPr>
            <p:ph idx="1"/>
          </p:nvPr>
        </p:nvSpPr>
        <p:spPr>
          <a:xfrm>
            <a:off x="3561347" y="336886"/>
            <a:ext cx="8438147" cy="6272458"/>
          </a:xfrm>
        </p:spPr>
        <p:txBody>
          <a:bodyPr anchor="ctr">
            <a:normAutofit/>
          </a:bodyPr>
          <a:lstStyle/>
          <a:p>
            <a:pPr>
              <a:lnSpc>
                <a:spcPct val="150000"/>
              </a:lnSpc>
              <a:buFont typeface="Arial" panose="020B0604020202020204" pitchFamily="34" charset="0"/>
              <a:buNone/>
            </a:pPr>
            <a:r>
              <a:rPr lang="en-US" altLang="en-US" sz="2000" b="1" dirty="0">
                <a:solidFill>
                  <a:schemeClr val="bg1"/>
                </a:solidFill>
                <a:latin typeface="Bahnschrift" panose="020B0502040204020203" pitchFamily="34" charset="0"/>
              </a:rPr>
              <a:t>   A unit of pronunciation having one vowel sound, with or without surrounding consonants, forming the whole word or a part of a word id called syllable.</a:t>
            </a:r>
          </a:p>
          <a:p>
            <a:pPr>
              <a:lnSpc>
                <a:spcPct val="150000"/>
              </a:lnSpc>
              <a:buFont typeface="Arial" panose="020B0604020202020204" pitchFamily="34" charset="0"/>
              <a:buNone/>
            </a:pPr>
            <a:r>
              <a:rPr lang="en-US" altLang="en-US" sz="2000" b="1" dirty="0">
                <a:solidFill>
                  <a:schemeClr val="bg1"/>
                </a:solidFill>
                <a:latin typeface="Bahnschrift" panose="020B0502040204020203" pitchFamily="34" charset="0"/>
              </a:rPr>
              <a:t>	For example: </a:t>
            </a:r>
          </a:p>
          <a:p>
            <a:pPr>
              <a:lnSpc>
                <a:spcPct val="150000"/>
              </a:lnSpc>
              <a:buFont typeface="Arial" panose="020B0604020202020204" pitchFamily="34" charset="0"/>
              <a:buNone/>
            </a:pPr>
            <a:r>
              <a:rPr lang="en-US" altLang="en-US" sz="2000" b="1" dirty="0">
                <a:solidFill>
                  <a:schemeClr val="bg1"/>
                </a:solidFill>
                <a:latin typeface="Bahnschrift" panose="020B0502040204020203" pitchFamily="34" charset="0"/>
              </a:rPr>
              <a:t>		Cat has one syllable (words of one syllable 	are monosyllabic)</a:t>
            </a:r>
          </a:p>
          <a:p>
            <a:pPr>
              <a:lnSpc>
                <a:spcPct val="150000"/>
              </a:lnSpc>
              <a:buFont typeface="Arial" panose="020B0604020202020204" pitchFamily="34" charset="0"/>
              <a:buNone/>
            </a:pPr>
            <a:r>
              <a:rPr lang="en-US" altLang="en-US" sz="2000" b="1" dirty="0">
                <a:solidFill>
                  <a:schemeClr val="bg1"/>
                </a:solidFill>
                <a:latin typeface="Bahnschrift" panose="020B0502040204020203" pitchFamily="34" charset="0"/>
              </a:rPr>
              <a:t>		Water has two syllables ((</a:t>
            </a:r>
            <a:r>
              <a:rPr lang="en-US" altLang="en-US" sz="2000" b="1" dirty="0" err="1">
                <a:solidFill>
                  <a:schemeClr val="bg1"/>
                </a:solidFill>
                <a:latin typeface="Bahnschrift" panose="020B0502040204020203" pitchFamily="34" charset="0"/>
              </a:rPr>
              <a:t>wa</a:t>
            </a:r>
            <a:r>
              <a:rPr lang="en-US" altLang="en-US" sz="2000" b="1" dirty="0">
                <a:solidFill>
                  <a:schemeClr val="bg1"/>
                </a:solidFill>
                <a:latin typeface="Bahnschrift" panose="020B0502040204020203" pitchFamily="34" charset="0"/>
              </a:rPr>
              <a:t> / </a:t>
            </a:r>
            <a:r>
              <a:rPr lang="en-US" altLang="en-US" sz="2000" b="1" dirty="0" err="1">
                <a:solidFill>
                  <a:schemeClr val="bg1"/>
                </a:solidFill>
                <a:latin typeface="Bahnschrift" panose="020B0502040204020203" pitchFamily="34" charset="0"/>
              </a:rPr>
              <a:t>ter</a:t>
            </a:r>
            <a:r>
              <a:rPr lang="en-US" altLang="en-US" sz="2000" b="1" dirty="0">
                <a:solidFill>
                  <a:schemeClr val="bg1"/>
                </a:solidFill>
                <a:latin typeface="Bahnschrift" panose="020B0502040204020203" pitchFamily="34" charset="0"/>
              </a:rPr>
              <a:t>) this word is 	Disyllabic)</a:t>
            </a:r>
          </a:p>
          <a:p>
            <a:pPr>
              <a:lnSpc>
                <a:spcPct val="150000"/>
              </a:lnSpc>
              <a:buFont typeface="Arial" panose="020B0604020202020204" pitchFamily="34" charset="0"/>
              <a:buNone/>
            </a:pPr>
            <a:r>
              <a:rPr lang="en-US" altLang="en-US" sz="2000" b="1" dirty="0">
                <a:solidFill>
                  <a:schemeClr val="bg1"/>
                </a:solidFill>
                <a:latin typeface="Bahnschrift" panose="020B0502040204020203" pitchFamily="34" charset="0"/>
              </a:rPr>
              <a:t>		Computer has three syllables ((com / </a:t>
            </a:r>
            <a:r>
              <a:rPr lang="en-US" altLang="en-US" sz="2000" b="1" dirty="0" err="1">
                <a:solidFill>
                  <a:schemeClr val="bg1"/>
                </a:solidFill>
                <a:latin typeface="Bahnschrift" panose="020B0502040204020203" pitchFamily="34" charset="0"/>
              </a:rPr>
              <a:t>pu</a:t>
            </a:r>
            <a:r>
              <a:rPr lang="en-US" altLang="en-US" sz="2000" b="1" dirty="0">
                <a:solidFill>
                  <a:schemeClr val="bg1"/>
                </a:solidFill>
                <a:latin typeface="Bahnschrift" panose="020B0502040204020203" pitchFamily="34" charset="0"/>
              </a:rPr>
              <a:t> / </a:t>
            </a:r>
            <a:r>
              <a:rPr lang="en-US" altLang="en-US" sz="2000" b="1" dirty="0" err="1">
                <a:solidFill>
                  <a:schemeClr val="bg1"/>
                </a:solidFill>
                <a:latin typeface="Bahnschrift" panose="020B0502040204020203" pitchFamily="34" charset="0"/>
              </a:rPr>
              <a:t>ter</a:t>
            </a:r>
            <a:r>
              <a:rPr lang="en-US" altLang="en-US" sz="2000" b="1" dirty="0">
                <a:solidFill>
                  <a:schemeClr val="bg1"/>
                </a:solidFill>
                <a:latin typeface="Bahnschrift" panose="020B0502040204020203" pitchFamily="34" charset="0"/>
              </a:rPr>
              <a:t>) this 	word is Polysyllabic)</a:t>
            </a:r>
          </a:p>
          <a:p>
            <a:pPr>
              <a:lnSpc>
                <a:spcPct val="150000"/>
              </a:lnSpc>
              <a:buFont typeface="Arial" panose="020B0604020202020204" pitchFamily="34" charset="0"/>
              <a:buNone/>
            </a:pPr>
            <a:r>
              <a:rPr lang="en-US" altLang="en-US" sz="2000" b="1" dirty="0">
                <a:solidFill>
                  <a:schemeClr val="bg1"/>
                </a:solidFill>
                <a:latin typeface="Bahnschrift" panose="020B0502040204020203" pitchFamily="34" charset="0"/>
              </a:rPr>
              <a:t>		Category   has four syllables (cat / e / </a:t>
            </a:r>
            <a:r>
              <a:rPr lang="en-US" altLang="en-US" sz="2000" b="1" dirty="0" err="1">
                <a:solidFill>
                  <a:schemeClr val="bg1"/>
                </a:solidFill>
                <a:latin typeface="Bahnschrift" panose="020B0502040204020203" pitchFamily="34" charset="0"/>
              </a:rPr>
              <a:t>gor</a:t>
            </a:r>
            <a:r>
              <a:rPr lang="en-US" altLang="en-US" sz="2000" b="1" dirty="0">
                <a:solidFill>
                  <a:schemeClr val="bg1"/>
                </a:solidFill>
                <a:latin typeface="Bahnschrift" panose="020B0502040204020203" pitchFamily="34" charset="0"/>
              </a:rPr>
              <a:t> / y) so on.</a:t>
            </a:r>
          </a:p>
          <a:p>
            <a:endParaRPr lang="en-US" altLang="en-US" sz="2000" b="1" dirty="0">
              <a:solidFill>
                <a:schemeClr val="bg1"/>
              </a:solidFill>
              <a:latin typeface="Bahnschrift"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xEl>
                                              <p:pRg st="1" end="1"/>
                                            </p:txEl>
                                          </p:spTgt>
                                        </p:tgtEl>
                                        <p:attrNameLst>
                                          <p:attrName>style.visibility</p:attrName>
                                        </p:attrNameLst>
                                      </p:cBhvr>
                                      <p:to>
                                        <p:strVal val="visible"/>
                                      </p:to>
                                    </p:set>
                                    <p:anim calcmode="lin" valueType="num">
                                      <p:cBhvr additive="base">
                                        <p:cTn id="13" dur="500" fill="hold"/>
                                        <p:tgtEl>
                                          <p:spTgt spid="30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xEl>
                                              <p:pRg st="2" end="2"/>
                                            </p:txEl>
                                          </p:spTgt>
                                        </p:tgtEl>
                                        <p:attrNameLst>
                                          <p:attrName>style.visibility</p:attrName>
                                        </p:attrNameLst>
                                      </p:cBhvr>
                                      <p:to>
                                        <p:strVal val="visible"/>
                                      </p:to>
                                    </p:set>
                                    <p:anim calcmode="lin" valueType="num">
                                      <p:cBhvr additive="base">
                                        <p:cTn id="19" dur="500" fill="hold"/>
                                        <p:tgtEl>
                                          <p:spTgt spid="30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5">
                                            <p:txEl>
                                              <p:pRg st="3" end="3"/>
                                            </p:txEl>
                                          </p:spTgt>
                                        </p:tgtEl>
                                        <p:attrNameLst>
                                          <p:attrName>style.visibility</p:attrName>
                                        </p:attrNameLst>
                                      </p:cBhvr>
                                      <p:to>
                                        <p:strVal val="visible"/>
                                      </p:to>
                                    </p:set>
                                    <p:anim calcmode="lin" valueType="num">
                                      <p:cBhvr additive="base">
                                        <p:cTn id="25" dur="500" fill="hold"/>
                                        <p:tgtEl>
                                          <p:spTgt spid="30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5">
                                            <p:txEl>
                                              <p:pRg st="4" end="4"/>
                                            </p:txEl>
                                          </p:spTgt>
                                        </p:tgtEl>
                                        <p:attrNameLst>
                                          <p:attrName>style.visibility</p:attrName>
                                        </p:attrNameLst>
                                      </p:cBhvr>
                                      <p:to>
                                        <p:strVal val="visible"/>
                                      </p:to>
                                    </p:set>
                                    <p:anim calcmode="lin" valueType="num">
                                      <p:cBhvr additive="base">
                                        <p:cTn id="31" dur="500" fill="hold"/>
                                        <p:tgtEl>
                                          <p:spTgt spid="307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75">
                                            <p:txEl>
                                              <p:pRg st="5" end="5"/>
                                            </p:txEl>
                                          </p:spTgt>
                                        </p:tgtEl>
                                        <p:attrNameLst>
                                          <p:attrName>style.visibility</p:attrName>
                                        </p:attrNameLst>
                                      </p:cBhvr>
                                      <p:to>
                                        <p:strVal val="visible"/>
                                      </p:to>
                                    </p:set>
                                    <p:anim calcmode="lin" valueType="num">
                                      <p:cBhvr additive="base">
                                        <p:cTn id="37" dur="500" fill="hold"/>
                                        <p:tgtEl>
                                          <p:spTgt spid="307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7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Rectangle 2">
            <a:extLst>
              <a:ext uri="{FF2B5EF4-FFF2-40B4-BE49-F238E27FC236}">
                <a16:creationId xmlns:a16="http://schemas.microsoft.com/office/drawing/2014/main" id="{2C8BC8C1-1C5B-4255-94FF-381A0EB4653F}"/>
              </a:ext>
            </a:extLst>
          </p:cNvPr>
          <p:cNvSpPr>
            <a:spLocks noGrp="1" noRot="1" noChangeArrowheads="1"/>
          </p:cNvSpPr>
          <p:nvPr>
            <p:ph type="title"/>
          </p:nvPr>
        </p:nvSpPr>
        <p:spPr>
          <a:xfrm>
            <a:off x="838200" y="365125"/>
            <a:ext cx="10515600" cy="1325563"/>
          </a:xfrm>
        </p:spPr>
        <p:txBody>
          <a:bodyPr>
            <a:normAutofit/>
          </a:bodyPr>
          <a:lstStyle/>
          <a:p>
            <a:pPr eaLnBrk="1" hangingPunct="1"/>
            <a:r>
              <a:rPr lang="en-US" altLang="en-US" sz="5400" b="1" dirty="0">
                <a:latin typeface="Bahnschrift" panose="020B0502040204020203" pitchFamily="34" charset="0"/>
                <a:cs typeface="Segoe UI Semibold" panose="020B0702040204020203" pitchFamily="34" charset="0"/>
              </a:rPr>
              <a:t>SYLLABLE</a:t>
            </a:r>
            <a:endParaRPr lang="en-US" altLang="en-US" sz="5400" b="1" dirty="0">
              <a:latin typeface="Bahnschrift" panose="020B0502040204020203" pitchFamily="34" charset="0"/>
            </a:endParaRPr>
          </a:p>
        </p:txBody>
      </p:sp>
      <p:sp>
        <p:nvSpPr>
          <p:cNvPr id="512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Rectangle 3">
            <a:extLst>
              <a:ext uri="{FF2B5EF4-FFF2-40B4-BE49-F238E27FC236}">
                <a16:creationId xmlns:a16="http://schemas.microsoft.com/office/drawing/2014/main" id="{6D7DCDBC-350C-4D8B-B468-4E5180E40AEE}"/>
              </a:ext>
            </a:extLst>
          </p:cNvPr>
          <p:cNvSpPr>
            <a:spLocks noGrp="1" noChangeArrowheads="1"/>
          </p:cNvSpPr>
          <p:nvPr>
            <p:ph idx="1"/>
          </p:nvPr>
        </p:nvSpPr>
        <p:spPr>
          <a:xfrm>
            <a:off x="838200" y="1929384"/>
            <a:ext cx="10515600" cy="4251960"/>
          </a:xfrm>
        </p:spPr>
        <p:txBody>
          <a:bodyPr>
            <a:normAutofit/>
          </a:bodyPr>
          <a:lstStyle/>
          <a:p>
            <a:pPr>
              <a:buFont typeface="Wingdings" panose="05000000000000000000" pitchFamily="2" charset="2"/>
              <a:buChar char="q"/>
            </a:pPr>
            <a:r>
              <a:rPr lang="en-US" altLang="en-US" sz="2200">
                <a:latin typeface="Bahnschrift" panose="020B0502040204020203" pitchFamily="34" charset="0"/>
              </a:rPr>
              <a:t>A syllable is the sound of a vowel (A, E, I, O, U) that is created when pronouncing the letters A, E, I, O, U, or Y. The letter "Y" is a vowel only if it creates an A, E, I, O, or U sound. For example:  fry, try, cry, &amp; dry.</a:t>
            </a:r>
          </a:p>
          <a:p>
            <a:pPr>
              <a:buFont typeface="Wingdings" panose="05000000000000000000" pitchFamily="2" charset="2"/>
              <a:buChar char="q"/>
            </a:pPr>
            <a:r>
              <a:rPr lang="en-US" altLang="en-US" sz="2200">
                <a:latin typeface="Bahnschrift" panose="020B0502040204020203" pitchFamily="34" charset="0"/>
              </a:rPr>
              <a:t>The number of times, you hear a vowel is the number of syllables in a word. When two (or more) Vowel are next to each other, the number of syllables depends on the number of vowels. For example: free  (1 syllable), eat (1 syllable),  &amp; bio (2 syllables)</a:t>
            </a:r>
          </a:p>
          <a:p>
            <a:pPr>
              <a:buFont typeface="Wingdings" panose="05000000000000000000" pitchFamily="2" charset="2"/>
              <a:buChar char="q"/>
            </a:pPr>
            <a:r>
              <a:rPr lang="en-US" altLang="en-US" sz="2200">
                <a:latin typeface="Bahnschrift" panose="020B0502040204020203" pitchFamily="34" charset="0"/>
              </a:rPr>
              <a:t>In case of the words end with "le" or "les“, this is a syllable if the letter before the "le" is a consonant. </a:t>
            </a:r>
          </a:p>
          <a:p>
            <a:pPr>
              <a:buFont typeface="Wingdings" panose="05000000000000000000" pitchFamily="2" charset="2"/>
              <a:buChar char="q"/>
            </a:pPr>
            <a:r>
              <a:rPr lang="en-US" altLang="en-US" sz="2200">
                <a:latin typeface="Bahnschrift" panose="020B0502040204020203" pitchFamily="34" charset="0"/>
              </a:rPr>
              <a:t>If a vowel is silent, it is not counted as a syllable for example:  fire (1 syllable)</a:t>
            </a:r>
          </a:p>
          <a:p>
            <a:pPr>
              <a:buFont typeface="Wingdings" panose="05000000000000000000" pitchFamily="2" charset="2"/>
              <a:buChar char="q"/>
            </a:pPr>
            <a:endParaRPr lang="en-US" altLang="en-US" sz="2200">
              <a:latin typeface="Bahnschrift" panose="020B0502040204020203" pitchFamily="34" charset="0"/>
            </a:endParaRPr>
          </a:p>
          <a:p>
            <a:endParaRPr lang="en-US" altLang="en-US" sz="2200">
              <a:latin typeface="Bahnschrift" panose="020B0502040204020203" pitchFamily="34" charset="0"/>
            </a:endParaRPr>
          </a:p>
        </p:txBody>
      </p:sp>
    </p:spTree>
    <p:extLst>
      <p:ext uri="{BB962C8B-B14F-4D97-AF65-F5344CB8AC3E}">
        <p14:creationId xmlns:p14="http://schemas.microsoft.com/office/powerpoint/2010/main" val="210118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xEl>
                                              <p:pRg st="1" end="1"/>
                                            </p:txEl>
                                          </p:spTgt>
                                        </p:tgtEl>
                                        <p:attrNameLst>
                                          <p:attrName>style.visibility</p:attrName>
                                        </p:attrNameLst>
                                      </p:cBhvr>
                                      <p:to>
                                        <p:strVal val="visible"/>
                                      </p:to>
                                    </p:set>
                                    <p:anim calcmode="lin" valueType="num">
                                      <p:cBhvr additive="base">
                                        <p:cTn id="13" dur="500" fill="hold"/>
                                        <p:tgtEl>
                                          <p:spTgt spid="30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xEl>
                                              <p:pRg st="2" end="2"/>
                                            </p:txEl>
                                          </p:spTgt>
                                        </p:tgtEl>
                                        <p:attrNameLst>
                                          <p:attrName>style.visibility</p:attrName>
                                        </p:attrNameLst>
                                      </p:cBhvr>
                                      <p:to>
                                        <p:strVal val="visible"/>
                                      </p:to>
                                    </p:set>
                                    <p:anim calcmode="lin" valueType="num">
                                      <p:cBhvr additive="base">
                                        <p:cTn id="19" dur="500" fill="hold"/>
                                        <p:tgtEl>
                                          <p:spTgt spid="30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5">
                                            <p:txEl>
                                              <p:pRg st="3" end="3"/>
                                            </p:txEl>
                                          </p:spTgt>
                                        </p:tgtEl>
                                        <p:attrNameLst>
                                          <p:attrName>style.visibility</p:attrName>
                                        </p:attrNameLst>
                                      </p:cBhvr>
                                      <p:to>
                                        <p:strVal val="visible"/>
                                      </p:to>
                                    </p:set>
                                    <p:anim calcmode="lin" valueType="num">
                                      <p:cBhvr additive="base">
                                        <p:cTn id="25" dur="500" fill="hold"/>
                                        <p:tgtEl>
                                          <p:spTgt spid="30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99C3136C-9BAE-6B3F-D3F1-3DB03ADA4F33}"/>
              </a:ext>
            </a:extLst>
          </p:cNvPr>
          <p:cNvSpPr>
            <a:spLocks noGrp="1"/>
          </p:cNvSpPr>
          <p:nvPr>
            <p:ph type="title"/>
          </p:nvPr>
        </p:nvSpPr>
        <p:spPr>
          <a:xfrm>
            <a:off x="1981200" y="274638"/>
            <a:ext cx="8229600" cy="1477962"/>
          </a:xfrm>
        </p:spPr>
        <p:txBody>
          <a:bodyPr/>
          <a:lstStyle/>
          <a:p>
            <a:pPr algn="l" eaLnBrk="1" hangingPunct="1">
              <a:defRPr/>
            </a:pPr>
            <a:r>
              <a:rPr lang="en-US" sz="2800" b="1" dirty="0">
                <a:solidFill>
                  <a:schemeClr val="accent6">
                    <a:lumMod val="75000"/>
                  </a:schemeClr>
                </a:solidFill>
              </a:rPr>
              <a:t>                        </a:t>
            </a:r>
            <a:r>
              <a:rPr lang="en-US" sz="3200" b="1" dirty="0">
                <a:solidFill>
                  <a:schemeClr val="accent6">
                    <a:lumMod val="75000"/>
                  </a:schemeClr>
                </a:solidFill>
              </a:rPr>
              <a:t>Communication Process Cycle</a:t>
            </a:r>
            <a:br>
              <a:rPr lang="en-US" sz="2800" b="1" dirty="0"/>
            </a:br>
            <a:r>
              <a:rPr lang="en-US" sz="2800" b="1" dirty="0"/>
              <a:t>This process can be easily understood by the following diagram:</a:t>
            </a:r>
          </a:p>
        </p:txBody>
      </p:sp>
      <p:sp>
        <p:nvSpPr>
          <p:cNvPr id="6147" name="Content Placeholder 2">
            <a:extLst>
              <a:ext uri="{FF2B5EF4-FFF2-40B4-BE49-F238E27FC236}">
                <a16:creationId xmlns:a16="http://schemas.microsoft.com/office/drawing/2014/main" id="{E2EA7A53-8D84-D120-FCA7-51487FF05A31}"/>
              </a:ext>
            </a:extLst>
          </p:cNvPr>
          <p:cNvSpPr>
            <a:spLocks noGrp="1"/>
          </p:cNvSpPr>
          <p:nvPr>
            <p:ph idx="1"/>
          </p:nvPr>
        </p:nvSpPr>
        <p:spPr>
          <a:xfrm>
            <a:off x="1828800" y="1600200"/>
            <a:ext cx="8534400" cy="5029200"/>
          </a:xfrm>
        </p:spPr>
        <p:txBody>
          <a:bodyPr/>
          <a:lstStyle/>
          <a:p>
            <a:pPr eaLnBrk="1" hangingPunct="1">
              <a:buFont typeface="Arial" panose="020B0604020202020204" pitchFamily="34" charset="0"/>
              <a:buNone/>
              <a:defRPr/>
            </a:pPr>
            <a:r>
              <a:rPr lang="en-US" dirty="0">
                <a:solidFill>
                  <a:schemeClr val="accent6">
                    <a:lumMod val="75000"/>
                  </a:schemeClr>
                </a:solidFill>
              </a:rPr>
              <a:t>                 Encoding                    Decoding</a:t>
            </a:r>
          </a:p>
        </p:txBody>
      </p:sp>
      <p:sp>
        <p:nvSpPr>
          <p:cNvPr id="5" name="Oval 4">
            <a:extLst>
              <a:ext uri="{FF2B5EF4-FFF2-40B4-BE49-F238E27FC236}">
                <a16:creationId xmlns:a16="http://schemas.microsoft.com/office/drawing/2014/main" id="{A143B44D-91F1-9ECA-3CD0-E23D085532F5}"/>
              </a:ext>
            </a:extLst>
          </p:cNvPr>
          <p:cNvSpPr/>
          <p:nvPr/>
        </p:nvSpPr>
        <p:spPr>
          <a:xfrm>
            <a:off x="2209800" y="2133600"/>
            <a:ext cx="15240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00"/>
                </a:solidFill>
              </a:rPr>
              <a:t>Sender</a:t>
            </a:r>
          </a:p>
        </p:txBody>
      </p:sp>
      <p:sp>
        <p:nvSpPr>
          <p:cNvPr id="6" name="Rounded Rectangle 5">
            <a:extLst>
              <a:ext uri="{FF2B5EF4-FFF2-40B4-BE49-F238E27FC236}">
                <a16:creationId xmlns:a16="http://schemas.microsoft.com/office/drawing/2014/main" id="{C04DD2D6-C339-9D82-5C86-EBFF0BB26F13}"/>
              </a:ext>
            </a:extLst>
          </p:cNvPr>
          <p:cNvSpPr/>
          <p:nvPr/>
        </p:nvSpPr>
        <p:spPr>
          <a:xfrm>
            <a:off x="4191000" y="2362200"/>
            <a:ext cx="1295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00"/>
                </a:solidFill>
              </a:rPr>
              <a:t>Message</a:t>
            </a:r>
          </a:p>
        </p:txBody>
      </p:sp>
      <p:sp>
        <p:nvSpPr>
          <p:cNvPr id="8" name="Rounded Rectangle 7">
            <a:extLst>
              <a:ext uri="{FF2B5EF4-FFF2-40B4-BE49-F238E27FC236}">
                <a16:creationId xmlns:a16="http://schemas.microsoft.com/office/drawing/2014/main" id="{93C72E70-EF14-19E2-AC64-AD864B4DB475}"/>
              </a:ext>
            </a:extLst>
          </p:cNvPr>
          <p:cNvSpPr/>
          <p:nvPr/>
        </p:nvSpPr>
        <p:spPr>
          <a:xfrm>
            <a:off x="6096000" y="2362200"/>
            <a:ext cx="1371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00"/>
                </a:solidFill>
              </a:rPr>
              <a:t>Channel</a:t>
            </a:r>
          </a:p>
        </p:txBody>
      </p:sp>
      <p:sp>
        <p:nvSpPr>
          <p:cNvPr id="9" name="Oval 8">
            <a:extLst>
              <a:ext uri="{FF2B5EF4-FFF2-40B4-BE49-F238E27FC236}">
                <a16:creationId xmlns:a16="http://schemas.microsoft.com/office/drawing/2014/main" id="{CC558205-EF1A-96BD-09AD-A905E75B6FFB}"/>
              </a:ext>
            </a:extLst>
          </p:cNvPr>
          <p:cNvSpPr/>
          <p:nvPr/>
        </p:nvSpPr>
        <p:spPr>
          <a:xfrm>
            <a:off x="8001000" y="2133600"/>
            <a:ext cx="18288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00"/>
                </a:solidFill>
              </a:rPr>
              <a:t>Receiver</a:t>
            </a:r>
          </a:p>
        </p:txBody>
      </p:sp>
      <p:sp>
        <p:nvSpPr>
          <p:cNvPr id="11" name="Curved Left Arrow 10">
            <a:extLst>
              <a:ext uri="{FF2B5EF4-FFF2-40B4-BE49-F238E27FC236}">
                <a16:creationId xmlns:a16="http://schemas.microsoft.com/office/drawing/2014/main" id="{429CF5FE-F3C5-25D2-542B-1872F08E482E}"/>
              </a:ext>
            </a:extLst>
          </p:cNvPr>
          <p:cNvSpPr/>
          <p:nvPr/>
        </p:nvSpPr>
        <p:spPr>
          <a:xfrm rot="5400000">
            <a:off x="4285457" y="970757"/>
            <a:ext cx="2859087" cy="71628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3" name="Oval Callout 12">
            <a:extLst>
              <a:ext uri="{FF2B5EF4-FFF2-40B4-BE49-F238E27FC236}">
                <a16:creationId xmlns:a16="http://schemas.microsoft.com/office/drawing/2014/main" id="{CEFAB040-1A75-F64C-DA61-52FEADDAAA9E}"/>
              </a:ext>
            </a:extLst>
          </p:cNvPr>
          <p:cNvSpPr/>
          <p:nvPr/>
        </p:nvSpPr>
        <p:spPr>
          <a:xfrm>
            <a:off x="4648200" y="4876800"/>
            <a:ext cx="2514600" cy="6858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Feedback</a:t>
            </a:r>
          </a:p>
        </p:txBody>
      </p:sp>
      <p:sp>
        <p:nvSpPr>
          <p:cNvPr id="10" name="Right Arrow 9">
            <a:extLst>
              <a:ext uri="{FF2B5EF4-FFF2-40B4-BE49-F238E27FC236}">
                <a16:creationId xmlns:a16="http://schemas.microsoft.com/office/drawing/2014/main" id="{7154FD2A-D27E-C639-B615-B7C07BA8BE38}"/>
              </a:ext>
            </a:extLst>
          </p:cNvPr>
          <p:cNvSpPr/>
          <p:nvPr/>
        </p:nvSpPr>
        <p:spPr>
          <a:xfrm>
            <a:off x="3810000" y="2590800"/>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C00000"/>
              </a:solidFill>
            </a:endParaRPr>
          </a:p>
        </p:txBody>
      </p:sp>
      <p:sp>
        <p:nvSpPr>
          <p:cNvPr id="12" name="Right Arrow 11">
            <a:extLst>
              <a:ext uri="{FF2B5EF4-FFF2-40B4-BE49-F238E27FC236}">
                <a16:creationId xmlns:a16="http://schemas.microsoft.com/office/drawing/2014/main" id="{19CA255F-044A-D8F6-62CE-D85BFDB2E313}"/>
              </a:ext>
            </a:extLst>
          </p:cNvPr>
          <p:cNvSpPr/>
          <p:nvPr/>
        </p:nvSpPr>
        <p:spPr>
          <a:xfrm>
            <a:off x="5638800" y="25908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ight Arrow 13">
            <a:extLst>
              <a:ext uri="{FF2B5EF4-FFF2-40B4-BE49-F238E27FC236}">
                <a16:creationId xmlns:a16="http://schemas.microsoft.com/office/drawing/2014/main" id="{F86EF7C3-0537-5EDD-F94D-3B920E32206B}"/>
              </a:ext>
            </a:extLst>
          </p:cNvPr>
          <p:cNvSpPr/>
          <p:nvPr/>
        </p:nvSpPr>
        <p:spPr>
          <a:xfrm>
            <a:off x="7543800" y="2590800"/>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Up Arrow 14">
            <a:extLst>
              <a:ext uri="{FF2B5EF4-FFF2-40B4-BE49-F238E27FC236}">
                <a16:creationId xmlns:a16="http://schemas.microsoft.com/office/drawing/2014/main" id="{08F8AAEE-C9D0-10FB-933E-6E9BE8B37328}"/>
              </a:ext>
            </a:extLst>
          </p:cNvPr>
          <p:cNvSpPr/>
          <p:nvPr/>
        </p:nvSpPr>
        <p:spPr>
          <a:xfrm>
            <a:off x="3962400" y="2133600"/>
            <a:ext cx="46038"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Up Arrow 15">
            <a:extLst>
              <a:ext uri="{FF2B5EF4-FFF2-40B4-BE49-F238E27FC236}">
                <a16:creationId xmlns:a16="http://schemas.microsoft.com/office/drawing/2014/main" id="{DC14713E-95CB-EF28-0404-C44DE757B52C}"/>
              </a:ext>
            </a:extLst>
          </p:cNvPr>
          <p:cNvSpPr/>
          <p:nvPr/>
        </p:nvSpPr>
        <p:spPr>
          <a:xfrm>
            <a:off x="7848600" y="2133600"/>
            <a:ext cx="762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207" name="Picture 15">
            <a:extLst>
              <a:ext uri="{FF2B5EF4-FFF2-40B4-BE49-F238E27FC236}">
                <a16:creationId xmlns:a16="http://schemas.microsoft.com/office/drawing/2014/main" id="{2F8E26C7-805D-CE92-6861-2A8620C9B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152400"/>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A86E3DD-DEDE-4084-BD41-056C36A70456}"/>
              </a:ext>
            </a:extLst>
          </p:cNvPr>
          <p:cNvSpPr>
            <a:spLocks noGrp="1" noRot="1" noChangeArrowheads="1"/>
          </p:cNvSpPr>
          <p:nvPr>
            <p:ph type="title"/>
          </p:nvPr>
        </p:nvSpPr>
        <p:spPr>
          <a:xfrm>
            <a:off x="2209800" y="4419600"/>
            <a:ext cx="8229600" cy="762000"/>
          </a:xfrm>
        </p:spPr>
        <p:txBody>
          <a:bodyPr>
            <a:normAutofit fontScale="90000"/>
          </a:bodyPr>
          <a:lstStyle/>
          <a:p>
            <a:pPr algn="ctr" eaLnBrk="1" hangingPunct="1"/>
            <a:br>
              <a:rPr lang="en-US" altLang="en-US" sz="4000"/>
            </a:br>
            <a:r>
              <a:rPr lang="en-US" altLang="en-US" sz="4000" b="1">
                <a:solidFill>
                  <a:srgbClr val="0000FF"/>
                </a:solidFill>
                <a:latin typeface="Bahnschrift" panose="020B0502040204020203" pitchFamily="34" charset="0"/>
              </a:rPr>
              <a:t> </a:t>
            </a:r>
          </a:p>
        </p:txBody>
      </p:sp>
      <p:sp>
        <p:nvSpPr>
          <p:cNvPr id="3075" name="Rectangle 3">
            <a:extLst>
              <a:ext uri="{FF2B5EF4-FFF2-40B4-BE49-F238E27FC236}">
                <a16:creationId xmlns:a16="http://schemas.microsoft.com/office/drawing/2014/main" id="{10FC1FAB-E142-466A-9FF3-91FFF4B03D3F}"/>
              </a:ext>
            </a:extLst>
          </p:cNvPr>
          <p:cNvSpPr>
            <a:spLocks noGrp="1" noChangeArrowheads="1"/>
          </p:cNvSpPr>
          <p:nvPr>
            <p:ph idx="1"/>
          </p:nvPr>
        </p:nvSpPr>
        <p:spPr>
          <a:xfrm>
            <a:off x="1295400" y="1371600"/>
            <a:ext cx="10363200" cy="5486400"/>
          </a:xfrm>
        </p:spPr>
        <p:txBody>
          <a:bodyPr>
            <a:noAutofit/>
          </a:bodyPr>
          <a:lstStyle/>
          <a:p>
            <a:pPr marL="358775" indent="-358775" algn="just">
              <a:spcBef>
                <a:spcPts val="600"/>
              </a:spcBef>
              <a:spcAft>
                <a:spcPts val="600"/>
              </a:spcAft>
              <a:buClr>
                <a:srgbClr val="0000FF"/>
              </a:buClr>
              <a:buNone/>
            </a:pPr>
            <a:r>
              <a:rPr lang="en-US" altLang="en-US" sz="2400" dirty="0">
                <a:solidFill>
                  <a:srgbClr val="0000FF"/>
                </a:solidFill>
                <a:latin typeface="Bahnschrift" panose="020B0502040204020203" pitchFamily="34" charset="0"/>
              </a:rPr>
              <a:t>	Tone is the overall behavior of pitch and pitch is frequency of vibration of vocal cords. Tone is the attitude or how somebody sounds whereas intonation is the rise and fall of voice, sound or tone of certain words within a sentence. </a:t>
            </a:r>
          </a:p>
          <a:p>
            <a:pPr marL="358775" indent="-358775" algn="just">
              <a:spcBef>
                <a:spcPts val="600"/>
              </a:spcBef>
              <a:spcAft>
                <a:spcPts val="600"/>
              </a:spcAft>
              <a:buClr>
                <a:srgbClr val="0000FF"/>
              </a:buClr>
              <a:buNone/>
            </a:pPr>
            <a:endParaRPr lang="en-US" altLang="en-US" sz="2400" dirty="0">
              <a:solidFill>
                <a:srgbClr val="0000FF"/>
              </a:solidFill>
              <a:latin typeface="Bahnschrift" panose="020B0502040204020203" pitchFamily="34" charset="0"/>
            </a:endParaRPr>
          </a:p>
          <a:p>
            <a:pPr marL="358775" indent="-358775" algn="just">
              <a:spcBef>
                <a:spcPts val="600"/>
              </a:spcBef>
              <a:spcAft>
                <a:spcPts val="600"/>
              </a:spcAft>
              <a:buClr>
                <a:srgbClr val="0000FF"/>
              </a:buClr>
              <a:buNone/>
            </a:pPr>
            <a:r>
              <a:rPr lang="en-US" altLang="en-US" sz="2400" dirty="0">
                <a:solidFill>
                  <a:srgbClr val="0000FF"/>
                </a:solidFill>
                <a:latin typeface="Bahnschrift" panose="020B0502040204020203" pitchFamily="34" charset="0"/>
              </a:rPr>
              <a:t>	Intonation is about how we say things, rather than what we say. Without intonation, its impossible to understand the expressions and thoughts that go with words. Listen to somebody speaking without paying attention to the words: the melody you hear is the intonation.  Intonation is a term used to refer to the distinctive use of different patterns of pitch that carry meaningful information.</a:t>
            </a:r>
          </a:p>
          <a:p>
            <a:pPr marL="358775" indent="-358775" algn="just">
              <a:spcBef>
                <a:spcPts val="600"/>
              </a:spcBef>
              <a:spcAft>
                <a:spcPts val="600"/>
              </a:spcAft>
              <a:buClr>
                <a:srgbClr val="0000FF"/>
              </a:buClr>
              <a:buNone/>
            </a:pPr>
            <a:r>
              <a:rPr lang="en-US" altLang="en-US" sz="2400" dirty="0">
                <a:solidFill>
                  <a:srgbClr val="0000FF"/>
                </a:solidFill>
                <a:latin typeface="Bahnschrift" panose="020B0502040204020203" pitchFamily="34" charset="0"/>
              </a:rPr>
              <a:t>	</a:t>
            </a:r>
          </a:p>
        </p:txBody>
      </p:sp>
      <p:sp>
        <p:nvSpPr>
          <p:cNvPr id="6" name="Rectangle 2">
            <a:extLst>
              <a:ext uri="{FF2B5EF4-FFF2-40B4-BE49-F238E27FC236}">
                <a16:creationId xmlns:a16="http://schemas.microsoft.com/office/drawing/2014/main" id="{1CB264B2-CB65-421D-8E0B-1A5AC545E322}"/>
              </a:ext>
            </a:extLst>
          </p:cNvPr>
          <p:cNvSpPr txBox="1">
            <a:spLocks noRot="1" noChangeArrowheads="1"/>
          </p:cNvSpPr>
          <p:nvPr/>
        </p:nvSpPr>
        <p:spPr bwMode="auto">
          <a:xfrm>
            <a:off x="2590800" y="590006"/>
            <a:ext cx="1828800" cy="762000"/>
          </a:xfrm>
          <a:prstGeom prst="rect">
            <a:avLst/>
          </a:prstGeom>
          <a:noFill/>
          <a:ln w="9525">
            <a:noFill/>
            <a:miter lim="800000"/>
            <a:headEnd/>
            <a:tailEnd/>
          </a:ln>
        </p:spPr>
        <p:txBody>
          <a:bodyPr anchor="ctr"/>
          <a:lstStyle/>
          <a:p>
            <a:pPr algn="ctr" defTabSz="685800">
              <a:lnSpc>
                <a:spcPct val="90000"/>
              </a:lnSpc>
              <a:spcBef>
                <a:spcPct val="0"/>
              </a:spcBef>
              <a:defRPr/>
            </a:pPr>
            <a:r>
              <a:rPr lang="en-US" sz="4000" b="1" cap="all" dirty="0">
                <a:solidFill>
                  <a:srgbClr val="FF0000"/>
                </a:solidFill>
                <a:effectLst>
                  <a:reflection blurRad="12700" stA="48000" endA="300" endPos="55000" dir="5400000" sy="-90000" algn="bl" rotWithShape="0"/>
                </a:effectLst>
                <a:latin typeface="Bahnschrift" panose="020B0502040204020203" pitchFamily="34" charset="0"/>
                <a:ea typeface="+mj-ea"/>
                <a:cs typeface="Segoe UI Semibold" panose="020B0702040204020203" pitchFamily="34" charset="0"/>
              </a:rPr>
              <a:t>Tone</a:t>
            </a:r>
            <a:endParaRPr lang="en-US" altLang="en-US" sz="4000" b="1" cap="all" dirty="0">
              <a:solidFill>
                <a:srgbClr val="FF0000"/>
              </a:solidFill>
              <a:effectLst>
                <a:reflection blurRad="12700" stA="48000" endA="300" endPos="55000" dir="5400000" sy="-90000" algn="bl" rotWithShape="0"/>
              </a:effectLst>
              <a:latin typeface="Bahnschrift" panose="020B0502040204020203" pitchFamily="34" charset="0"/>
              <a:ea typeface="+mj-ea"/>
              <a:cs typeface="Segoe UI Semibold" panose="020B0702040204020203" pitchFamily="34" charset="0"/>
            </a:endParaRPr>
          </a:p>
        </p:txBody>
      </p:sp>
      <p:pic>
        <p:nvPicPr>
          <p:cNvPr id="8" name="Picture 2">
            <a:extLst>
              <a:ext uri="{FF2B5EF4-FFF2-40B4-BE49-F238E27FC236}">
                <a16:creationId xmlns:a16="http://schemas.microsoft.com/office/drawing/2014/main" id="{C014BA3D-350F-4EEA-86BE-157C239BA9EF}"/>
              </a:ext>
            </a:extLst>
          </p:cNvPr>
          <p:cNvPicPr>
            <a:picLocks noChangeAspect="1" noChangeArrowheads="1"/>
          </p:cNvPicPr>
          <p:nvPr/>
        </p:nvPicPr>
        <p:blipFill>
          <a:blip r:embed="rId2"/>
          <a:srcRect/>
          <a:stretch>
            <a:fillRect/>
          </a:stretch>
        </p:blipFill>
        <p:spPr bwMode="auto">
          <a:xfrm>
            <a:off x="9553576" y="0"/>
            <a:ext cx="1114425" cy="122586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xEl>
                                              <p:pRg st="0" end="0"/>
                                            </p:txEl>
                                          </p:spTgt>
                                        </p:tgtEl>
                                        <p:attrNameLst>
                                          <p:attrName>style.visibility</p:attrName>
                                        </p:attrNameLst>
                                      </p:cBhvr>
                                      <p:to>
                                        <p:strVal val="visible"/>
                                      </p:to>
                                    </p:set>
                                    <p:anim calcmode="lin" valueType="num">
                                      <p:cBhvr additive="base">
                                        <p:cTn id="13"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xEl>
                                              <p:pRg st="2" end="2"/>
                                            </p:txEl>
                                          </p:spTgt>
                                        </p:tgtEl>
                                        <p:attrNameLst>
                                          <p:attrName>style.visibility</p:attrName>
                                        </p:attrNameLst>
                                      </p:cBhvr>
                                      <p:to>
                                        <p:strVal val="visible"/>
                                      </p:to>
                                    </p:set>
                                    <p:anim calcmode="lin" valueType="num">
                                      <p:cBhvr additive="base">
                                        <p:cTn id="19" dur="500" fill="hold"/>
                                        <p:tgtEl>
                                          <p:spTgt spid="30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75">
                                            <p:txEl>
                                              <p:pRg st="3" end="3"/>
                                            </p:txEl>
                                          </p:spTgt>
                                        </p:tgtEl>
                                        <p:attrNameLst>
                                          <p:attrName>style.visibility</p:attrName>
                                        </p:attrNameLst>
                                      </p:cBhvr>
                                      <p:to>
                                        <p:strVal val="visible"/>
                                      </p:to>
                                    </p:set>
                                    <p:anim calcmode="lin" valueType="num">
                                      <p:cBhvr additive="base">
                                        <p:cTn id="25" dur="500" fill="hold"/>
                                        <p:tgtEl>
                                          <p:spTgt spid="30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A86E3DD-DEDE-4084-BD41-056C36A70456}"/>
              </a:ext>
            </a:extLst>
          </p:cNvPr>
          <p:cNvSpPr>
            <a:spLocks noGrp="1" noRot="1" noChangeArrowheads="1"/>
          </p:cNvSpPr>
          <p:nvPr>
            <p:ph type="title"/>
          </p:nvPr>
        </p:nvSpPr>
        <p:spPr>
          <a:xfrm>
            <a:off x="2209800" y="4419600"/>
            <a:ext cx="8229600" cy="762000"/>
          </a:xfrm>
        </p:spPr>
        <p:txBody>
          <a:bodyPr>
            <a:normAutofit fontScale="90000"/>
          </a:bodyPr>
          <a:lstStyle/>
          <a:p>
            <a:pPr algn="ctr" eaLnBrk="1" hangingPunct="1"/>
            <a:br>
              <a:rPr lang="en-US" altLang="en-US" sz="4000"/>
            </a:br>
            <a:r>
              <a:rPr lang="en-US" altLang="en-US" sz="4000" b="1">
                <a:solidFill>
                  <a:srgbClr val="0000FF"/>
                </a:solidFill>
                <a:latin typeface="Bahnschrift" panose="020B0502040204020203" pitchFamily="34" charset="0"/>
              </a:rPr>
              <a:t> </a:t>
            </a:r>
          </a:p>
        </p:txBody>
      </p:sp>
      <p:sp>
        <p:nvSpPr>
          <p:cNvPr id="3075" name="Rectangle 3">
            <a:extLst>
              <a:ext uri="{FF2B5EF4-FFF2-40B4-BE49-F238E27FC236}">
                <a16:creationId xmlns:a16="http://schemas.microsoft.com/office/drawing/2014/main" id="{10FC1FAB-E142-466A-9FF3-91FFF4B03D3F}"/>
              </a:ext>
            </a:extLst>
          </p:cNvPr>
          <p:cNvSpPr>
            <a:spLocks noGrp="1" noChangeArrowheads="1"/>
          </p:cNvSpPr>
          <p:nvPr>
            <p:ph idx="1"/>
          </p:nvPr>
        </p:nvSpPr>
        <p:spPr>
          <a:xfrm>
            <a:off x="1447800" y="1676400"/>
            <a:ext cx="10210800" cy="4572000"/>
          </a:xfrm>
        </p:spPr>
        <p:txBody>
          <a:bodyPr>
            <a:normAutofit/>
          </a:bodyPr>
          <a:lstStyle/>
          <a:p>
            <a:pPr marL="358775" indent="-358775" algn="just">
              <a:spcBef>
                <a:spcPts val="600"/>
              </a:spcBef>
              <a:spcAft>
                <a:spcPts val="600"/>
              </a:spcAft>
              <a:buClr>
                <a:srgbClr val="0000FF"/>
              </a:buClr>
              <a:buNone/>
            </a:pPr>
            <a:r>
              <a:rPr lang="en-US" altLang="en-US" sz="2400" dirty="0">
                <a:solidFill>
                  <a:srgbClr val="0000FF"/>
                </a:solidFill>
                <a:latin typeface="Bahnschrift" panose="020B0502040204020203" pitchFamily="34" charset="0"/>
              </a:rPr>
              <a:t>	</a:t>
            </a:r>
          </a:p>
          <a:p>
            <a:pPr marL="358775" indent="-358775" algn="just">
              <a:spcBef>
                <a:spcPts val="600"/>
              </a:spcBef>
              <a:spcAft>
                <a:spcPts val="600"/>
              </a:spcAft>
              <a:buClr>
                <a:srgbClr val="0000FF"/>
              </a:buClr>
              <a:buNone/>
            </a:pPr>
            <a:r>
              <a:rPr lang="en-US" altLang="en-US" sz="2400" dirty="0">
                <a:solidFill>
                  <a:srgbClr val="0000FF"/>
                </a:solidFill>
                <a:latin typeface="Bahnschrift" panose="020B0502040204020203" pitchFamily="34" charset="0"/>
              </a:rPr>
              <a:t>	According to Philip </a:t>
            </a:r>
            <a:r>
              <a:rPr lang="en-US" altLang="en-US" sz="2400" dirty="0" err="1">
                <a:solidFill>
                  <a:srgbClr val="0000FF"/>
                </a:solidFill>
                <a:latin typeface="Bahnschrift" panose="020B0502040204020203" pitchFamily="34" charset="0"/>
              </a:rPr>
              <a:t>Carr</a:t>
            </a:r>
            <a:r>
              <a:rPr lang="en-US" altLang="en-US" sz="2400" dirty="0">
                <a:solidFill>
                  <a:srgbClr val="0000FF"/>
                </a:solidFill>
                <a:latin typeface="Bahnschrift" panose="020B0502040204020203" pitchFamily="34" charset="0"/>
              </a:rPr>
              <a:t>, ‘The kinds of pitch modulation which are found in whole utterances. </a:t>
            </a:r>
          </a:p>
          <a:p>
            <a:pPr marL="358775" indent="-358775" algn="just">
              <a:spcBef>
                <a:spcPts val="600"/>
              </a:spcBef>
              <a:spcAft>
                <a:spcPts val="600"/>
              </a:spcAft>
              <a:buClr>
                <a:srgbClr val="0000FF"/>
              </a:buClr>
              <a:buNone/>
            </a:pPr>
            <a:endParaRPr lang="en-US" altLang="en-US" sz="2400" dirty="0">
              <a:solidFill>
                <a:srgbClr val="0000FF"/>
              </a:solidFill>
              <a:latin typeface="Bahnschrift" panose="020B0502040204020203" pitchFamily="34" charset="0"/>
            </a:endParaRPr>
          </a:p>
          <a:p>
            <a:pPr marL="358775" indent="-358775" algn="just">
              <a:spcBef>
                <a:spcPts val="600"/>
              </a:spcBef>
              <a:spcAft>
                <a:spcPts val="600"/>
              </a:spcAft>
              <a:buClr>
                <a:srgbClr val="0000FF"/>
              </a:buClr>
              <a:buNone/>
            </a:pPr>
            <a:r>
              <a:rPr lang="en-US" altLang="en-US" sz="2400" dirty="0">
                <a:solidFill>
                  <a:srgbClr val="0000FF"/>
                </a:solidFill>
                <a:latin typeface="Bahnschrift" panose="020B0502040204020203" pitchFamily="34" charset="0"/>
              </a:rPr>
              <a:t>	It (intonation) can highlight intended elements in an utterance, to bundle words together into information chunks, &amp; to convey speaker’s attitude to what he/she is saying.’</a:t>
            </a:r>
          </a:p>
        </p:txBody>
      </p:sp>
      <p:sp>
        <p:nvSpPr>
          <p:cNvPr id="6" name="Rectangle 2">
            <a:extLst>
              <a:ext uri="{FF2B5EF4-FFF2-40B4-BE49-F238E27FC236}">
                <a16:creationId xmlns:a16="http://schemas.microsoft.com/office/drawing/2014/main" id="{1CB264B2-CB65-421D-8E0B-1A5AC545E322}"/>
              </a:ext>
            </a:extLst>
          </p:cNvPr>
          <p:cNvSpPr txBox="1">
            <a:spLocks noRot="1" noChangeArrowheads="1"/>
          </p:cNvSpPr>
          <p:nvPr/>
        </p:nvSpPr>
        <p:spPr bwMode="auto">
          <a:xfrm>
            <a:off x="2743200" y="304800"/>
            <a:ext cx="3124200" cy="1371600"/>
          </a:xfrm>
          <a:prstGeom prst="rect">
            <a:avLst/>
          </a:prstGeom>
          <a:noFill/>
          <a:ln w="9525">
            <a:noFill/>
            <a:miter lim="800000"/>
            <a:headEnd/>
            <a:tailEnd/>
          </a:ln>
        </p:spPr>
        <p:txBody>
          <a:bodyPr anchor="ctr"/>
          <a:lstStyle/>
          <a:p>
            <a:pPr algn="ctr" defTabSz="685800">
              <a:lnSpc>
                <a:spcPct val="90000"/>
              </a:lnSpc>
              <a:spcBef>
                <a:spcPct val="0"/>
              </a:spcBef>
              <a:defRPr/>
            </a:pPr>
            <a:r>
              <a:rPr lang="en-US" sz="4000" b="1" cap="all" dirty="0">
                <a:solidFill>
                  <a:srgbClr val="FF0000"/>
                </a:solidFill>
                <a:effectLst>
                  <a:reflection blurRad="12700" stA="48000" endA="300" endPos="55000" dir="5400000" sy="-90000" algn="bl" rotWithShape="0"/>
                </a:effectLst>
                <a:latin typeface="Bahnschrift" panose="020B0502040204020203" pitchFamily="34" charset="0"/>
                <a:ea typeface="+mj-ea"/>
                <a:cs typeface="Segoe UI Semibold" panose="020B0702040204020203" pitchFamily="34" charset="0"/>
              </a:rPr>
              <a:t>Intonation</a:t>
            </a:r>
            <a:endParaRPr lang="en-US" altLang="en-US" sz="3600" b="1" cap="all" dirty="0">
              <a:solidFill>
                <a:srgbClr val="FF0000"/>
              </a:solidFill>
              <a:effectLst>
                <a:reflection blurRad="12700" stA="48000" endA="300" endPos="55000" dir="5400000" sy="-90000" algn="bl" rotWithShape="0"/>
              </a:effectLst>
              <a:latin typeface="Bahnschrift" panose="020B0502040204020203" pitchFamily="34" charset="0"/>
              <a:ea typeface="+mj-ea"/>
              <a:cs typeface="Segoe UI Semibold" panose="020B0702040204020203" pitchFamily="34" charset="0"/>
            </a:endParaRPr>
          </a:p>
        </p:txBody>
      </p:sp>
      <p:pic>
        <p:nvPicPr>
          <p:cNvPr id="8" name="Picture 2">
            <a:extLst>
              <a:ext uri="{FF2B5EF4-FFF2-40B4-BE49-F238E27FC236}">
                <a16:creationId xmlns:a16="http://schemas.microsoft.com/office/drawing/2014/main" id="{C014BA3D-350F-4EEA-86BE-157C239BA9EF}"/>
              </a:ext>
            </a:extLst>
          </p:cNvPr>
          <p:cNvPicPr>
            <a:picLocks noChangeAspect="1" noChangeArrowheads="1"/>
          </p:cNvPicPr>
          <p:nvPr/>
        </p:nvPicPr>
        <p:blipFill>
          <a:blip r:embed="rId2"/>
          <a:srcRect/>
          <a:stretch>
            <a:fillRect/>
          </a:stretch>
        </p:blipFill>
        <p:spPr bwMode="auto">
          <a:xfrm>
            <a:off x="9553576" y="0"/>
            <a:ext cx="1114425" cy="1225868"/>
          </a:xfrm>
          <a:prstGeom prst="rect">
            <a:avLst/>
          </a:prstGeom>
          <a:noFill/>
          <a:ln w="9525">
            <a:noFill/>
            <a:miter lim="800000"/>
            <a:headEnd/>
            <a:tailEnd/>
          </a:ln>
          <a:effectLst/>
        </p:spPr>
      </p:pic>
    </p:spTree>
    <p:extLst>
      <p:ext uri="{BB962C8B-B14F-4D97-AF65-F5344CB8AC3E}">
        <p14:creationId xmlns:p14="http://schemas.microsoft.com/office/powerpoint/2010/main" val="434820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xEl>
                                              <p:pRg st="0" end="0"/>
                                            </p:txEl>
                                          </p:spTgt>
                                        </p:tgtEl>
                                        <p:attrNameLst>
                                          <p:attrName>style.visibility</p:attrName>
                                        </p:attrNameLst>
                                      </p:cBhvr>
                                      <p:to>
                                        <p:strVal val="visible"/>
                                      </p:to>
                                    </p:set>
                                    <p:anim calcmode="lin" valueType="num">
                                      <p:cBhvr additive="base">
                                        <p:cTn id="13"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xEl>
                                              <p:pRg st="1" end="1"/>
                                            </p:txEl>
                                          </p:spTgt>
                                        </p:tgtEl>
                                        <p:attrNameLst>
                                          <p:attrName>style.visibility</p:attrName>
                                        </p:attrNameLst>
                                      </p:cBhvr>
                                      <p:to>
                                        <p:strVal val="visible"/>
                                      </p:to>
                                    </p:set>
                                    <p:anim calcmode="lin" valueType="num">
                                      <p:cBhvr additive="base">
                                        <p:cTn id="19" dur="500" fill="hold"/>
                                        <p:tgtEl>
                                          <p:spTgt spid="307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5">
                                            <p:txEl>
                                              <p:pRg st="3" end="3"/>
                                            </p:txEl>
                                          </p:spTgt>
                                        </p:tgtEl>
                                        <p:attrNameLst>
                                          <p:attrName>style.visibility</p:attrName>
                                        </p:attrNameLst>
                                      </p:cBhvr>
                                      <p:to>
                                        <p:strVal val="visible"/>
                                      </p:to>
                                    </p:set>
                                    <p:anim calcmode="lin" valueType="num">
                                      <p:cBhvr additive="base">
                                        <p:cTn id="25" dur="500" fill="hold"/>
                                        <p:tgtEl>
                                          <p:spTgt spid="30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0E6D00A-4FFE-4E67-A469-63D5A24BF80E}"/>
              </a:ext>
            </a:extLst>
          </p:cNvPr>
          <p:cNvSpPr>
            <a:spLocks noGrp="1" noRot="1" noChangeArrowheads="1"/>
          </p:cNvSpPr>
          <p:nvPr>
            <p:ph type="title"/>
          </p:nvPr>
        </p:nvSpPr>
        <p:spPr>
          <a:xfrm>
            <a:off x="2209800" y="4419600"/>
            <a:ext cx="8229600" cy="762000"/>
          </a:xfrm>
        </p:spPr>
        <p:txBody>
          <a:bodyPr>
            <a:normAutofit fontScale="90000"/>
          </a:bodyPr>
          <a:lstStyle/>
          <a:p>
            <a:pPr algn="ctr" eaLnBrk="1" hangingPunct="1"/>
            <a:br>
              <a:rPr lang="en-US" altLang="en-US" sz="4000"/>
            </a:br>
            <a:r>
              <a:rPr lang="en-US" altLang="en-US" sz="4000" b="1">
                <a:solidFill>
                  <a:srgbClr val="0000FF"/>
                </a:solidFill>
                <a:latin typeface="Bahnschrift" panose="020B0502040204020203" pitchFamily="34" charset="0"/>
              </a:rPr>
              <a:t> </a:t>
            </a:r>
          </a:p>
        </p:txBody>
      </p:sp>
      <p:sp>
        <p:nvSpPr>
          <p:cNvPr id="3075" name="Rectangle 3">
            <a:extLst>
              <a:ext uri="{FF2B5EF4-FFF2-40B4-BE49-F238E27FC236}">
                <a16:creationId xmlns:a16="http://schemas.microsoft.com/office/drawing/2014/main" id="{CFA30F83-0B1E-4395-A242-B933A49B50CB}"/>
              </a:ext>
            </a:extLst>
          </p:cNvPr>
          <p:cNvSpPr>
            <a:spLocks noGrp="1" noChangeArrowheads="1"/>
          </p:cNvSpPr>
          <p:nvPr>
            <p:ph idx="1"/>
          </p:nvPr>
        </p:nvSpPr>
        <p:spPr>
          <a:xfrm>
            <a:off x="914400" y="1752600"/>
            <a:ext cx="10820400" cy="5105400"/>
          </a:xfrm>
          <a:ln>
            <a:miter lim="800000"/>
            <a:headEnd/>
            <a:tailEnd/>
          </a:ln>
        </p:spPr>
        <p:txBody>
          <a:bodyPr>
            <a:normAutofit/>
          </a:bodyPr>
          <a:lstStyle/>
          <a:p>
            <a:pPr marL="358775" indent="-358775" algn="just">
              <a:spcBef>
                <a:spcPts val="600"/>
              </a:spcBef>
              <a:spcAft>
                <a:spcPts val="600"/>
              </a:spcAft>
              <a:buClr>
                <a:srgbClr val="0000FF"/>
              </a:buClr>
              <a:buNone/>
              <a:defRPr/>
            </a:pPr>
            <a:r>
              <a:rPr lang="en-US" altLang="en-US" sz="2000" dirty="0">
                <a:solidFill>
                  <a:srgbClr val="0000FF"/>
                </a:solidFill>
                <a:latin typeface="Bahnschrift" pitchFamily="34" charset="0"/>
              </a:rPr>
              <a:t>      </a:t>
            </a:r>
            <a:r>
              <a:rPr lang="en-US" altLang="en-US" sz="2400" dirty="0">
                <a:solidFill>
                  <a:srgbClr val="0000FF"/>
                </a:solidFill>
                <a:latin typeface="Bahnschrift" pitchFamily="34" charset="0"/>
              </a:rPr>
              <a:t>In many descriptions of English, the following intonation patterns are distinguished: Rising Intonation means the pitch of the voice rises over time. Falling Intonation means that the pitch falls with time. Dipping or Fall-rise, where Intonation falls and then rises.</a:t>
            </a:r>
          </a:p>
          <a:p>
            <a:pPr lvl="1" algn="just">
              <a:lnSpc>
                <a:spcPct val="100000"/>
              </a:lnSpc>
              <a:buFont typeface="Arial" charset="0"/>
              <a:buChar char="•"/>
              <a:defRPr/>
            </a:pPr>
            <a:r>
              <a:rPr lang="en-US" altLang="en-US" sz="2400" dirty="0">
                <a:solidFill>
                  <a:srgbClr val="0000FF"/>
                </a:solidFill>
                <a:latin typeface="Bahnschrift" pitchFamily="34" charset="0"/>
              </a:rPr>
              <a:t>A rising intonation pattern would simply be a rise in the human voice; it would be a change in pitch; a glide in the pitch of our voice upwards. when we’re asking questions or listing , for instance: ‘would you like a cup of tea?’ and ‘I’d like some eggs, some milk, some cheese and some bread.’ etc.</a:t>
            </a:r>
          </a:p>
          <a:p>
            <a:pPr lvl="1" algn="just">
              <a:lnSpc>
                <a:spcPct val="100000"/>
              </a:lnSpc>
              <a:buFont typeface="Arial" charset="0"/>
              <a:buChar char="•"/>
              <a:defRPr/>
            </a:pPr>
            <a:r>
              <a:rPr lang="en-US" altLang="en-US" sz="2400" dirty="0">
                <a:solidFill>
                  <a:srgbClr val="0000FF"/>
                </a:solidFill>
                <a:latin typeface="Bahnschrift" pitchFamily="34" charset="0"/>
              </a:rPr>
              <a:t>A falling intonation or downward intonation pattern, would simply mean that the pitch of the voice drops down. So I would say, for instance, if I’m making a statement, command or exclamation: ‘that’s wonderful’, 'put that down!‘, 'go over there‘ and 'stand against the wall’ etc.</a:t>
            </a:r>
          </a:p>
          <a:p>
            <a:pPr marL="171450" lvl="8" eaLnBrk="0" fontAlgn="base" hangingPunct="0">
              <a:spcBef>
                <a:spcPts val="750"/>
              </a:spcBef>
              <a:spcAft>
                <a:spcPct val="0"/>
              </a:spcAft>
              <a:buFont typeface="Arial" charset="0"/>
              <a:buChar char="•"/>
              <a:defRPr/>
            </a:pPr>
            <a:endParaRPr lang="en-US" altLang="en-US" sz="2000" dirty="0">
              <a:solidFill>
                <a:srgbClr val="0000FF"/>
              </a:solidFill>
              <a:latin typeface="Bahnschrift" pitchFamily="34" charset="0"/>
            </a:endParaRPr>
          </a:p>
          <a:p>
            <a:pPr>
              <a:buFont typeface="Arial" charset="0"/>
              <a:buChar char="•"/>
              <a:defRPr/>
            </a:pPr>
            <a:endParaRPr lang="en-US" altLang="en-US" sz="2000" dirty="0">
              <a:solidFill>
                <a:srgbClr val="0000FF"/>
              </a:solidFill>
              <a:latin typeface="Bahnschrift" pitchFamily="34" charset="0"/>
            </a:endParaRPr>
          </a:p>
          <a:p>
            <a:pPr lvl="8">
              <a:buFont typeface="Arial" panose="020B0604020202020204" pitchFamily="34" charset="0"/>
              <a:buNone/>
              <a:defRPr/>
            </a:pPr>
            <a:endParaRPr lang="en-US" altLang="en-US" sz="2000" dirty="0">
              <a:solidFill>
                <a:srgbClr val="0000FF"/>
              </a:solidFill>
              <a:latin typeface="Bahnschrift" pitchFamily="34" charset="0"/>
            </a:endParaRPr>
          </a:p>
        </p:txBody>
      </p:sp>
      <p:sp>
        <p:nvSpPr>
          <p:cNvPr id="6" name="Rectangle 2">
            <a:extLst>
              <a:ext uri="{FF2B5EF4-FFF2-40B4-BE49-F238E27FC236}">
                <a16:creationId xmlns:a16="http://schemas.microsoft.com/office/drawing/2014/main" id="{E2AC9802-51A3-4500-B24C-C367F0FC8A68}"/>
              </a:ext>
            </a:extLst>
          </p:cNvPr>
          <p:cNvSpPr txBox="1">
            <a:spLocks noRot="1" noChangeArrowheads="1"/>
          </p:cNvSpPr>
          <p:nvPr/>
        </p:nvSpPr>
        <p:spPr bwMode="auto">
          <a:xfrm>
            <a:off x="2514600" y="612934"/>
            <a:ext cx="6786154" cy="762000"/>
          </a:xfrm>
          <a:prstGeom prst="rect">
            <a:avLst/>
          </a:prstGeom>
          <a:noFill/>
          <a:ln w="9525">
            <a:noFill/>
            <a:miter lim="800000"/>
            <a:headEnd/>
            <a:tailEnd/>
          </a:ln>
        </p:spPr>
        <p:txBody>
          <a:bodyPr anchor="ctr"/>
          <a:lstStyle/>
          <a:p>
            <a:pPr algn="ctr" defTabSz="685800">
              <a:lnSpc>
                <a:spcPct val="90000"/>
              </a:lnSpc>
              <a:defRPr/>
            </a:pPr>
            <a:r>
              <a:rPr lang="en-US" sz="3600" b="1" cap="all" dirty="0">
                <a:solidFill>
                  <a:srgbClr val="FF0000"/>
                </a:solidFill>
                <a:effectLst>
                  <a:reflection blurRad="12700" stA="48000" endA="300" endPos="55000" dir="5400000" sy="-90000" algn="bl" rotWithShape="0"/>
                </a:effectLst>
                <a:latin typeface="Bahnschrift" panose="020B0502040204020203" pitchFamily="34" charset="0"/>
                <a:ea typeface="+mj-ea"/>
                <a:cs typeface="Segoe UI Semibold" panose="020B0702040204020203" pitchFamily="34" charset="0"/>
              </a:rPr>
              <a:t>Rising &amp; Falling </a:t>
            </a:r>
            <a:r>
              <a:rPr lang="en-US" altLang="en-US" sz="3600" b="1" cap="all" dirty="0">
                <a:solidFill>
                  <a:srgbClr val="FF0000"/>
                </a:solidFill>
                <a:effectLst>
                  <a:reflection blurRad="12700" stA="48000" endA="300" endPos="55000" dir="5400000" sy="-90000" algn="bl" rotWithShape="0"/>
                </a:effectLst>
                <a:latin typeface="Bahnschrift" panose="020B0502040204020203" pitchFamily="34" charset="0"/>
                <a:ea typeface="+mj-ea"/>
                <a:cs typeface="Segoe UI Semibold" panose="020B0702040204020203" pitchFamily="34" charset="0"/>
              </a:rPr>
              <a:t>Intonation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xEl>
                                              <p:pRg st="0" end="0"/>
                                            </p:txEl>
                                          </p:spTgt>
                                        </p:tgtEl>
                                        <p:attrNameLst>
                                          <p:attrName>style.visibility</p:attrName>
                                        </p:attrNameLst>
                                      </p:cBhvr>
                                      <p:to>
                                        <p:strVal val="visible"/>
                                      </p:to>
                                    </p:set>
                                    <p:anim calcmode="lin" valueType="num">
                                      <p:cBhvr additive="base">
                                        <p:cTn id="13"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xEl>
                                              <p:pRg st="1" end="1"/>
                                            </p:txEl>
                                          </p:spTgt>
                                        </p:tgtEl>
                                        <p:attrNameLst>
                                          <p:attrName>style.visibility</p:attrName>
                                        </p:attrNameLst>
                                      </p:cBhvr>
                                      <p:to>
                                        <p:strVal val="visible"/>
                                      </p:to>
                                    </p:set>
                                    <p:anim calcmode="lin" valueType="num">
                                      <p:cBhvr additive="base">
                                        <p:cTn id="19" dur="500" fill="hold"/>
                                        <p:tgtEl>
                                          <p:spTgt spid="307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5">
                                            <p:txEl>
                                              <p:pRg st="2" end="2"/>
                                            </p:txEl>
                                          </p:spTgt>
                                        </p:tgtEl>
                                        <p:attrNameLst>
                                          <p:attrName>style.visibility</p:attrName>
                                        </p:attrNameLst>
                                      </p:cBhvr>
                                      <p:to>
                                        <p:strVal val="visible"/>
                                      </p:to>
                                    </p:set>
                                    <p:anim calcmode="lin" valueType="num">
                                      <p:cBhvr additive="base">
                                        <p:cTn id="25" dur="500" fill="hold"/>
                                        <p:tgtEl>
                                          <p:spTgt spid="307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0" name="Rectangle 819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2" name="Rectangle 820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4" name="Rectangle 820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6" name="Rectangle 820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8" name="Freeform: Shape 820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10" name="Rectangle 820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4" name="Rectangle 2">
            <a:extLst>
              <a:ext uri="{FF2B5EF4-FFF2-40B4-BE49-F238E27FC236}">
                <a16:creationId xmlns:a16="http://schemas.microsoft.com/office/drawing/2014/main" id="{6026D8B0-6D17-4374-A784-7A529D29E8C2}"/>
              </a:ext>
            </a:extLst>
          </p:cNvPr>
          <p:cNvSpPr>
            <a:spLocks noGrp="1" noChangeArrowheads="1"/>
          </p:cNvSpPr>
          <p:nvPr>
            <p:ph type="ctrTitle"/>
          </p:nvPr>
        </p:nvSpPr>
        <p:spPr>
          <a:xfrm>
            <a:off x="466722" y="586855"/>
            <a:ext cx="3201366" cy="3387497"/>
          </a:xfrm>
        </p:spPr>
        <p:txBody>
          <a:bodyPr vert="horz" lIns="91440" tIns="45720" rIns="91440" bIns="45720" rtlCol="0" anchor="b">
            <a:normAutofit/>
          </a:bodyPr>
          <a:lstStyle/>
          <a:p>
            <a:pPr algn="r"/>
            <a:r>
              <a:rPr lang="en-US" altLang="en-US" sz="4000" b="1" kern="1200" dirty="0">
                <a:solidFill>
                  <a:srgbClr val="FFFFFF"/>
                </a:solidFill>
                <a:latin typeface="+mj-lt"/>
                <a:ea typeface="+mj-ea"/>
                <a:cs typeface="+mj-cs"/>
              </a:rPr>
              <a:t>Pronunciation Etiquettes</a:t>
            </a:r>
          </a:p>
        </p:txBody>
      </p:sp>
      <p:sp>
        <p:nvSpPr>
          <p:cNvPr id="8195" name="Rectangle 3">
            <a:extLst>
              <a:ext uri="{FF2B5EF4-FFF2-40B4-BE49-F238E27FC236}">
                <a16:creationId xmlns:a16="http://schemas.microsoft.com/office/drawing/2014/main" id="{EFEF5527-287C-448F-A754-872F439D9A4F}"/>
              </a:ext>
            </a:extLst>
          </p:cNvPr>
          <p:cNvSpPr txBox="1">
            <a:spLocks noChangeArrowheads="1"/>
          </p:cNvSpPr>
          <p:nvPr/>
        </p:nvSpPr>
        <p:spPr bwMode="auto">
          <a:xfrm>
            <a:off x="4134811" y="649480"/>
            <a:ext cx="8054142" cy="6858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85000" lnSpcReduction="10000"/>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90000"/>
              </a:lnSpc>
              <a:spcAft>
                <a:spcPts val="600"/>
              </a:spcAft>
            </a:pPr>
            <a:r>
              <a:rPr lang="en-US" altLang="en-US" sz="2400" b="1" i="1" dirty="0">
                <a:latin typeface="+mn-lt"/>
              </a:rPr>
              <a:t>Ways to make your Pronunciation effective:</a:t>
            </a:r>
          </a:p>
          <a:p>
            <a:pPr indent="-228600">
              <a:lnSpc>
                <a:spcPct val="90000"/>
              </a:lnSpc>
              <a:spcAft>
                <a:spcPts val="600"/>
              </a:spcAft>
              <a:buFont typeface="Arial" panose="020B0604020202020204" pitchFamily="34" charset="0"/>
              <a:buChar char="•"/>
            </a:pPr>
            <a:endParaRPr lang="en-US" altLang="en-US" sz="1600" dirty="0">
              <a:latin typeface="+mn-lt"/>
            </a:endParaRPr>
          </a:p>
          <a:p>
            <a:pPr>
              <a:lnSpc>
                <a:spcPct val="160000"/>
              </a:lnSpc>
              <a:spcAft>
                <a:spcPts val="600"/>
              </a:spcAft>
            </a:pPr>
            <a:r>
              <a:rPr lang="en-US" altLang="en-US" sz="2400" dirty="0">
                <a:latin typeface="+mn-lt"/>
              </a:rPr>
              <a:t>1. Learn to listen and focus on the pronunciation of other people. </a:t>
            </a:r>
          </a:p>
          <a:p>
            <a:pPr>
              <a:lnSpc>
                <a:spcPct val="160000"/>
              </a:lnSpc>
              <a:spcAft>
                <a:spcPts val="600"/>
              </a:spcAft>
            </a:pPr>
            <a:r>
              <a:rPr lang="en-US" altLang="en-US" sz="2400" dirty="0">
                <a:latin typeface="+mn-lt"/>
              </a:rPr>
              <a:t>2. Pay attention to your tongue  &amp; notice how your mouth and lips move. </a:t>
            </a:r>
          </a:p>
          <a:p>
            <a:pPr>
              <a:lnSpc>
                <a:spcPct val="160000"/>
              </a:lnSpc>
              <a:spcAft>
                <a:spcPts val="600"/>
              </a:spcAft>
            </a:pPr>
            <a:r>
              <a:rPr lang="en-US" altLang="en-US" sz="2400" dirty="0">
                <a:latin typeface="+mn-lt"/>
              </a:rPr>
              <a:t>3. Learn Syllable &amp; break words down into sounds.</a:t>
            </a:r>
          </a:p>
          <a:p>
            <a:pPr>
              <a:lnSpc>
                <a:spcPct val="160000"/>
              </a:lnSpc>
              <a:spcAft>
                <a:spcPts val="600"/>
              </a:spcAft>
            </a:pPr>
            <a:r>
              <a:rPr lang="en-US" altLang="en-US" sz="2400" dirty="0">
                <a:latin typeface="+mn-lt"/>
              </a:rPr>
              <a:t>4. Add proper stress to sounds and words.</a:t>
            </a:r>
          </a:p>
          <a:p>
            <a:pPr>
              <a:lnSpc>
                <a:spcPct val="160000"/>
              </a:lnSpc>
              <a:spcAft>
                <a:spcPts val="600"/>
              </a:spcAft>
            </a:pPr>
            <a:r>
              <a:rPr lang="en-US" altLang="en-US" sz="2400" dirty="0">
                <a:latin typeface="+mn-lt"/>
              </a:rPr>
              <a:t>5. Ask yourself which dialect of English you want to learn.</a:t>
            </a:r>
          </a:p>
          <a:p>
            <a:pPr>
              <a:lnSpc>
                <a:spcPct val="160000"/>
              </a:lnSpc>
              <a:spcAft>
                <a:spcPts val="600"/>
              </a:spcAft>
            </a:pPr>
            <a:r>
              <a:rPr lang="en-US" altLang="en-US" sz="2400" dirty="0">
                <a:latin typeface="+mn-lt"/>
              </a:rPr>
              <a:t>6. Write out difficult words by their sounds.</a:t>
            </a:r>
          </a:p>
          <a:p>
            <a:pPr>
              <a:lnSpc>
                <a:spcPct val="160000"/>
              </a:lnSpc>
              <a:spcAft>
                <a:spcPts val="600"/>
              </a:spcAft>
            </a:pPr>
            <a:r>
              <a:rPr lang="en-US" altLang="en-US" sz="2400" dirty="0">
                <a:latin typeface="+mn-lt"/>
              </a:rPr>
              <a:t>7. Write down what you hear.</a:t>
            </a:r>
          </a:p>
          <a:p>
            <a:pPr>
              <a:lnSpc>
                <a:spcPct val="160000"/>
              </a:lnSpc>
              <a:spcAft>
                <a:spcPts val="600"/>
              </a:spcAft>
            </a:pPr>
            <a:r>
              <a:rPr lang="en-US" altLang="en-US" sz="2400" dirty="0">
                <a:latin typeface="+mn-lt"/>
              </a:rPr>
              <a:t>8. Practice pronunciation with tongue twisters.</a:t>
            </a:r>
          </a:p>
          <a:p>
            <a:pPr>
              <a:lnSpc>
                <a:spcPct val="160000"/>
              </a:lnSpc>
              <a:spcAft>
                <a:spcPts val="600"/>
              </a:spcAft>
            </a:pPr>
            <a:r>
              <a:rPr lang="en-US" altLang="en-US" sz="2400" dirty="0">
                <a:latin typeface="+mn-lt"/>
              </a:rPr>
              <a:t>9. Record yourself to find your problems.</a:t>
            </a:r>
          </a:p>
          <a:p>
            <a:pPr>
              <a:lnSpc>
                <a:spcPct val="160000"/>
              </a:lnSpc>
              <a:spcAft>
                <a:spcPts val="600"/>
              </a:spcAft>
            </a:pPr>
            <a:r>
              <a:rPr lang="en-US" altLang="en-US" sz="2400" dirty="0">
                <a:latin typeface="+mn-lt"/>
              </a:rPr>
              <a:t>10. Practice with someone (in fact anyone).</a:t>
            </a:r>
          </a:p>
          <a:p>
            <a:pPr>
              <a:lnSpc>
                <a:spcPct val="160000"/>
              </a:lnSpc>
              <a:spcAft>
                <a:spcPts val="600"/>
              </a:spcAft>
            </a:pPr>
            <a:r>
              <a:rPr lang="en-US" altLang="en-US" sz="2400" dirty="0">
                <a:latin typeface="+mn-lt"/>
              </a:rPr>
              <a:t>11. Speak as much as you can.</a:t>
            </a:r>
          </a:p>
          <a:p>
            <a:pPr indent="-228600">
              <a:lnSpc>
                <a:spcPct val="90000"/>
              </a:lnSpc>
              <a:spcAft>
                <a:spcPts val="600"/>
              </a:spcAft>
              <a:buFont typeface="Arial" panose="020B0604020202020204" pitchFamily="34" charset="0"/>
              <a:buChar char="•"/>
            </a:pPr>
            <a:endParaRPr lang="en-US" altLang="en-US" sz="1100" b="1" dirty="0">
              <a:latin typeface="+mn-lt"/>
            </a:endParaRPr>
          </a:p>
          <a:p>
            <a:pPr indent="-228600">
              <a:lnSpc>
                <a:spcPct val="90000"/>
              </a:lnSpc>
              <a:spcAft>
                <a:spcPts val="600"/>
              </a:spcAft>
              <a:buFont typeface="Arial" panose="020B0604020202020204" pitchFamily="34" charset="0"/>
              <a:buChar char="•"/>
            </a:pPr>
            <a:endParaRPr lang="en-US" altLang="en-US" sz="1100" b="1" dirty="0">
              <a:latin typeface="+mn-lt"/>
            </a:endParaRPr>
          </a:p>
          <a:p>
            <a:pPr indent="-228600">
              <a:lnSpc>
                <a:spcPct val="90000"/>
              </a:lnSpc>
              <a:spcAft>
                <a:spcPts val="600"/>
              </a:spcAft>
              <a:buFont typeface="Arial" panose="020B0604020202020204" pitchFamily="34" charset="0"/>
              <a:buChar char="•"/>
            </a:pPr>
            <a:endParaRPr lang="en-US" altLang="en-US" sz="1100" b="1" dirty="0">
              <a:latin typeface="+mn-lt"/>
            </a:endParaRPr>
          </a:p>
          <a:p>
            <a:pPr indent="-228600">
              <a:lnSpc>
                <a:spcPct val="90000"/>
              </a:lnSpc>
              <a:spcAft>
                <a:spcPts val="600"/>
              </a:spcAft>
              <a:buFont typeface="Arial" panose="020B0604020202020204" pitchFamily="34" charset="0"/>
              <a:buChar char="•"/>
            </a:pPr>
            <a:endParaRPr lang="en-US" altLang="en-US" sz="1100" dirty="0">
              <a:latin typeface="+mn-lt"/>
            </a:endParaRPr>
          </a:p>
          <a:p>
            <a:pPr indent="-228600">
              <a:lnSpc>
                <a:spcPct val="90000"/>
              </a:lnSpc>
              <a:spcAft>
                <a:spcPts val="600"/>
              </a:spcAft>
              <a:buFont typeface="Arial" panose="020B0604020202020204" pitchFamily="34" charset="0"/>
              <a:buChar char="•"/>
            </a:pPr>
            <a:endParaRPr lang="en-US" altLang="en-US" sz="1100" b="1" dirty="0">
              <a:latin typeface="+mn-lt"/>
            </a:endParaRPr>
          </a:p>
          <a:p>
            <a:pPr indent="-228600">
              <a:lnSpc>
                <a:spcPct val="90000"/>
              </a:lnSpc>
              <a:spcAft>
                <a:spcPts val="600"/>
              </a:spcAft>
              <a:buFont typeface="Arial" panose="020B0604020202020204" pitchFamily="34" charset="0"/>
              <a:buChar char="•"/>
            </a:pPr>
            <a:endParaRPr lang="en-US" altLang="en-US" sz="1100" dirty="0">
              <a:latin typeface="+mn-lt"/>
            </a:endParaRPr>
          </a:p>
        </p:txBody>
      </p:sp>
      <p:pic>
        <p:nvPicPr>
          <p:cNvPr id="6" name="Picture 2">
            <a:extLst>
              <a:ext uri="{FF2B5EF4-FFF2-40B4-BE49-F238E27FC236}">
                <a16:creationId xmlns:a16="http://schemas.microsoft.com/office/drawing/2014/main" id="{F520E640-82DE-4083-9ECC-F036B11C8D4C}"/>
              </a:ext>
            </a:extLst>
          </p:cNvPr>
          <p:cNvPicPr>
            <a:picLocks noChangeAspect="1" noChangeArrowheads="1"/>
          </p:cNvPicPr>
          <p:nvPr/>
        </p:nvPicPr>
        <p:blipFill>
          <a:blip r:embed="rId2"/>
          <a:stretch>
            <a:fillRect/>
          </a:stretch>
        </p:blipFill>
        <p:spPr bwMode="auto">
          <a:xfrm>
            <a:off x="11235443" y="116563"/>
            <a:ext cx="979669" cy="940584"/>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heart shaped pages of a book">
            <a:extLst>
              <a:ext uri="{FF2B5EF4-FFF2-40B4-BE49-F238E27FC236}">
                <a16:creationId xmlns:a16="http://schemas.microsoft.com/office/drawing/2014/main" id="{5E5B19ED-8E83-FFF6-EEB3-7BCDFE81D3D7}"/>
              </a:ext>
            </a:extLst>
          </p:cNvPr>
          <p:cNvPicPr>
            <a:picLocks noChangeAspect="1"/>
          </p:cNvPicPr>
          <p:nvPr/>
        </p:nvPicPr>
        <p:blipFill rotWithShape="1">
          <a:blip r:embed="rId2">
            <a:alphaModFix amt="55000"/>
          </a:blip>
          <a:srcRect t="15730"/>
          <a:stretch/>
        </p:blipFill>
        <p:spPr>
          <a:xfrm>
            <a:off x="20" y="1"/>
            <a:ext cx="12191980" cy="6857999"/>
          </a:xfrm>
          <a:prstGeom prst="rect">
            <a:avLst/>
          </a:prstGeom>
        </p:spPr>
      </p:pic>
      <p:sp>
        <p:nvSpPr>
          <p:cNvPr id="23" name="Oval 22">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1014E-7A0F-CCD8-FAC4-07F2296C6A90}"/>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en-US" sz="5400" dirty="0"/>
              <a:t>Keep Learning on …</a:t>
            </a:r>
          </a:p>
        </p:txBody>
      </p:sp>
      <p:sp>
        <p:nvSpPr>
          <p:cNvPr id="3" name="Content Placeholder 2">
            <a:extLst>
              <a:ext uri="{FF2B5EF4-FFF2-40B4-BE49-F238E27FC236}">
                <a16:creationId xmlns:a16="http://schemas.microsoft.com/office/drawing/2014/main" id="{6E1B6245-B315-D596-93AC-FD77750B6A4F}"/>
              </a:ext>
            </a:extLst>
          </p:cNvPr>
          <p:cNvSpPr>
            <a:spLocks noGrp="1"/>
          </p:cNvSpPr>
          <p:nvPr>
            <p:ph idx="1"/>
          </p:nvPr>
        </p:nvSpPr>
        <p:spPr>
          <a:xfrm>
            <a:off x="3577192" y="4106918"/>
            <a:ext cx="5037616" cy="1655762"/>
          </a:xfrm>
        </p:spPr>
        <p:txBody>
          <a:bodyPr vert="horz" lIns="91440" tIns="45720" rIns="91440" bIns="45720" rtlCol="0">
            <a:normAutofit/>
          </a:bodyPr>
          <a:lstStyle/>
          <a:p>
            <a:pPr marL="0" indent="0" algn="ctr">
              <a:buNone/>
            </a:pPr>
            <a:r>
              <a:rPr lang="en-US" sz="2400" b="1"/>
              <a:t>Thanks</a:t>
            </a:r>
          </a:p>
        </p:txBody>
      </p:sp>
      <p:sp>
        <p:nvSpPr>
          <p:cNvPr id="25" name="Arc 24">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Oval 26">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67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3" name="Rectangle 1127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Oval 1127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6" name="Title 1">
            <a:extLst>
              <a:ext uri="{FF2B5EF4-FFF2-40B4-BE49-F238E27FC236}">
                <a16:creationId xmlns:a16="http://schemas.microsoft.com/office/drawing/2014/main" id="{CF200C74-47FB-CD3C-AED0-F7C7CABD5553}"/>
              </a:ext>
            </a:extLst>
          </p:cNvPr>
          <p:cNvSpPr>
            <a:spLocks noGrp="1"/>
          </p:cNvSpPr>
          <p:nvPr>
            <p:ph type="title"/>
          </p:nvPr>
        </p:nvSpPr>
        <p:spPr>
          <a:xfrm>
            <a:off x="1171074" y="1396686"/>
            <a:ext cx="3240506" cy="4064628"/>
          </a:xfrm>
        </p:spPr>
        <p:txBody>
          <a:bodyPr>
            <a:normAutofit/>
          </a:bodyPr>
          <a:lstStyle/>
          <a:p>
            <a:pPr algn="ctr"/>
            <a:r>
              <a:rPr lang="en-US" altLang="en-US" sz="3700" dirty="0">
                <a:solidFill>
                  <a:srgbClr val="FFFFFF"/>
                </a:solidFill>
              </a:rPr>
              <a:t>Role and Purpose of Communication</a:t>
            </a:r>
          </a:p>
        </p:txBody>
      </p:sp>
      <p:sp>
        <p:nvSpPr>
          <p:cNvPr id="11277" name="Arc 1127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79" name="Oval 1127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67" name="Content Placeholder 2">
            <a:extLst>
              <a:ext uri="{FF2B5EF4-FFF2-40B4-BE49-F238E27FC236}">
                <a16:creationId xmlns:a16="http://schemas.microsoft.com/office/drawing/2014/main" id="{FFBF2FA1-96FF-32BD-1152-2FB493D2E1BE}"/>
              </a:ext>
            </a:extLst>
          </p:cNvPr>
          <p:cNvSpPr>
            <a:spLocks noGrp="1"/>
          </p:cNvSpPr>
          <p:nvPr>
            <p:ph idx="1"/>
          </p:nvPr>
        </p:nvSpPr>
        <p:spPr>
          <a:xfrm>
            <a:off x="5370153" y="1526033"/>
            <a:ext cx="5536397" cy="4936187"/>
          </a:xfrm>
        </p:spPr>
        <p:txBody>
          <a:bodyPr>
            <a:normAutofit fontScale="92500" lnSpcReduction="10000"/>
          </a:bodyPr>
          <a:lstStyle/>
          <a:p>
            <a:pPr algn="just">
              <a:buFont typeface="Arial" panose="020B0604020202020204" pitchFamily="34" charset="0"/>
              <a:buNone/>
            </a:pPr>
            <a:r>
              <a:rPr lang="en-US" altLang="en-US" dirty="0"/>
              <a:t>Communication is essential in an organization, because it serves as a medium to share the important information. People, working in a company should have a mutual understanding which can be attained by sharing knowledge. </a:t>
            </a:r>
          </a:p>
          <a:p>
            <a:pPr algn="just">
              <a:buFont typeface="Arial" panose="020B0604020202020204" pitchFamily="34" charset="0"/>
              <a:buNone/>
            </a:pPr>
            <a:endParaRPr lang="en-US" altLang="en-US" dirty="0"/>
          </a:p>
          <a:p>
            <a:pPr algn="just">
              <a:buFont typeface="Arial" panose="020B0604020202020204" pitchFamily="34" charset="0"/>
              <a:buNone/>
            </a:pPr>
            <a:r>
              <a:rPr lang="en-US" altLang="en-US" dirty="0"/>
              <a:t>This communication turns to be effective when researches when this process of sharing takes place. Today communication is the hub of an organization.</a:t>
            </a:r>
          </a:p>
        </p:txBody>
      </p:sp>
      <p:pic>
        <p:nvPicPr>
          <p:cNvPr id="11268" name="Picture 4" descr="A logo for a college&#10;&#10;Description automatically generated">
            <a:extLst>
              <a:ext uri="{FF2B5EF4-FFF2-40B4-BE49-F238E27FC236}">
                <a16:creationId xmlns:a16="http://schemas.microsoft.com/office/drawing/2014/main" id="{3E17F5B0-10DE-B7E7-ADEE-A66CDB972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152400"/>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445</TotalTime>
  <Words>5939</Words>
  <Application>Microsoft Office PowerPoint</Application>
  <PresentationFormat>Widescreen</PresentationFormat>
  <Paragraphs>436</Paragraphs>
  <Slides>84</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SimSun</vt:lpstr>
      <vt:lpstr>Aptos</vt:lpstr>
      <vt:lpstr>Aptos Display</vt:lpstr>
      <vt:lpstr>Arial</vt:lpstr>
      <vt:lpstr>Bahnschrift</vt:lpstr>
      <vt:lpstr>Calibri</vt:lpstr>
      <vt:lpstr>Times New Roman</vt:lpstr>
      <vt:lpstr>Wingdings</vt:lpstr>
      <vt:lpstr>Wingdings 2</vt:lpstr>
      <vt:lpstr>Office Theme</vt:lpstr>
      <vt:lpstr>Fundamentals of Communication and Voice Dynamics</vt:lpstr>
      <vt:lpstr> What exactly do we mean when we Communicate? </vt:lpstr>
      <vt:lpstr>Some Famous Definitions:</vt:lpstr>
      <vt:lpstr>The process of communication</vt:lpstr>
      <vt:lpstr> Elements of Communication Process</vt:lpstr>
      <vt:lpstr>2. The Message: The message is what the communicator is trying to get over to the receiver. It might be a thought, an idea, some facts, or even a feeling. The message ought to be engaging, original, reasonable, and so on. </vt:lpstr>
      <vt:lpstr>4. Receiver: The receiver is the person who is responsible for decoding the message. The receiver bears an equal share of the responsibility for the successful completion of the communication. It is important that he possesses a nature that is attentive, aware, and optimistic. </vt:lpstr>
      <vt:lpstr>                        Communication Process Cycle This process can be easily understood by the following diagram:</vt:lpstr>
      <vt:lpstr>Role and Purpose of Communication</vt:lpstr>
      <vt:lpstr>.</vt:lpstr>
      <vt:lpstr>Purpose of Communication</vt:lpstr>
      <vt:lpstr>3. To Maintain Co-operation:  Communication encourages managerial efficiency. Managerial functions like planning, control, coordination, motivation cannot be discharged without communication. As management is an art of ensuring targets and targets are achieved in collaboration with other people. Communication educates personnel working. Management communicates goals, policies and targets by issuing verbal and written instructions. The yardstick for measuring managerial efficiency is of course communication that helps in it.  4. To Plan:   Planning  decides  what  is  to  be  done  in future. All the information and data which are required to make a plan for business can be obtained or gathered through communication.  </vt:lpstr>
      <vt:lpstr>5. To Facilitate Direction and Motivation:  The  boss gives  direction or order to his subordinate   and   managers   need   to   motivate   their   employees   to  in   crease   the    concentration  and  productivity.  Hence,  communication  helps  to  facilitate direction and motivation.  </vt:lpstr>
      <vt:lpstr>.</vt:lpstr>
      <vt:lpstr>.</vt:lpstr>
      <vt:lpstr>.</vt:lpstr>
      <vt:lpstr>PowerPoint Presentation</vt:lpstr>
      <vt:lpstr>Cont…</vt:lpstr>
      <vt:lpstr>1.Clarity:</vt:lpstr>
      <vt:lpstr>2. Objectivity:</vt:lpstr>
      <vt:lpstr>3. Simplicity:</vt:lpstr>
      <vt:lpstr>4. Brevity:</vt:lpstr>
      <vt:lpstr>5.Utility:</vt:lpstr>
      <vt:lpstr>6. Technical Presentation</vt:lpstr>
      <vt:lpstr>Features of General Communication</vt:lpstr>
      <vt:lpstr>Features of General Communication</vt:lpstr>
      <vt:lpstr>3. Pomposity (Exaggeration)</vt:lpstr>
      <vt:lpstr>4. Diffuseness</vt:lpstr>
      <vt:lpstr>6. Free Form</vt:lpstr>
      <vt:lpstr>.</vt:lpstr>
      <vt:lpstr> Various Dimensions of Communication</vt:lpstr>
      <vt:lpstr>Dimensions of Communication</vt:lpstr>
      <vt:lpstr>b) Method:</vt:lpstr>
      <vt:lpstr>C) Expression:</vt:lpstr>
      <vt:lpstr>.</vt:lpstr>
      <vt:lpstr>The management transmits messages to subordinates, and subordinates, in turn, are expected to reply with their feedback. For example: when a Director General sends information to the employees, it passes through different communication networks like:</vt:lpstr>
      <vt:lpstr>There are three flows of Organizational Communication, namely:</vt:lpstr>
      <vt:lpstr>1. Vertical Communication</vt:lpstr>
      <vt:lpstr>Vertical Communication </vt:lpstr>
      <vt:lpstr>2. Downward Communication </vt:lpstr>
      <vt:lpstr>In communication, there are many modes of upward communication. The popular written media of upward communication are discussed below:</vt:lpstr>
      <vt:lpstr>Like upward communication, there are some modes of Downward Communication:</vt:lpstr>
      <vt:lpstr>2. Horizontal or Lateral Communication:</vt:lpstr>
      <vt:lpstr>3. Diagonal Communication</vt:lpstr>
      <vt:lpstr>3. Diagonal Communication</vt:lpstr>
      <vt:lpstr>Barriers to Communication  (Noise) </vt:lpstr>
      <vt:lpstr>Four Categories of Communication Barriers </vt:lpstr>
      <vt:lpstr>1. Semantic or Language Barriers</vt:lpstr>
      <vt:lpstr>2. Psychological Barriers</vt:lpstr>
      <vt:lpstr>3. Personal Barriers</vt:lpstr>
      <vt:lpstr>4. Organizational Barriers</vt:lpstr>
      <vt:lpstr>PowerPoint Presentation</vt:lpstr>
      <vt:lpstr>7 Cs</vt:lpstr>
      <vt:lpstr>1. Correctness </vt:lpstr>
      <vt:lpstr>2. Clarity </vt:lpstr>
      <vt:lpstr>3. Conciseness </vt:lpstr>
      <vt:lpstr>4. Completeness </vt:lpstr>
      <vt:lpstr>5. Consideration </vt:lpstr>
      <vt:lpstr>6. Concreteness </vt:lpstr>
      <vt:lpstr> 7. Courtesy </vt:lpstr>
      <vt:lpstr>Code &amp; Content</vt:lpstr>
      <vt:lpstr>Code and Content in  communication skills </vt:lpstr>
      <vt:lpstr>1. Languages are codes : </vt:lpstr>
      <vt:lpstr>2. Content : </vt:lpstr>
      <vt:lpstr>Stimulus and Response in communication skills </vt:lpstr>
      <vt:lpstr>PowerPoint Presentation</vt:lpstr>
      <vt:lpstr>Process of technical communication consists of five stages : </vt:lpstr>
      <vt:lpstr>2. Encoding :</vt:lpstr>
      <vt:lpstr>3. Transmission : </vt:lpstr>
      <vt:lpstr>4. Decoding : </vt:lpstr>
      <vt:lpstr>5. Feedback / Response : </vt:lpstr>
      <vt:lpstr>Stimulus and Response  of Communication Skills</vt:lpstr>
      <vt:lpstr>These two terms, stimulus and response, are ultimately connected with the whole learning process. The communication objective of the source is to bring about a change in the behavior of the receiver. The whole communication process consists of the following:</vt:lpstr>
      <vt:lpstr>Communication Process Cycle</vt:lpstr>
      <vt:lpstr>Pronunciation Etiquettes </vt:lpstr>
      <vt:lpstr>VOWEL &amp; CONSONANT SOUNDS</vt:lpstr>
      <vt:lpstr>IPA CHART</vt:lpstr>
      <vt:lpstr>SYLLABLE</vt:lpstr>
      <vt:lpstr>SYLLABLE</vt:lpstr>
      <vt:lpstr>  </vt:lpstr>
      <vt:lpstr>  </vt:lpstr>
      <vt:lpstr>  </vt:lpstr>
      <vt:lpstr>Pronunciation Etiquettes</vt:lpstr>
      <vt:lpstr>Keep Learning 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Communication and Voice Dynamics</dc:title>
  <dc:creator>vipin.kumar</dc:creator>
  <cp:lastModifiedBy>vipin.kumar</cp:lastModifiedBy>
  <cp:revision>24</cp:revision>
  <dcterms:created xsi:type="dcterms:W3CDTF">2024-03-13T05:09:29Z</dcterms:created>
  <dcterms:modified xsi:type="dcterms:W3CDTF">2024-03-18T10:53:03Z</dcterms:modified>
</cp:coreProperties>
</file>